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0"/>
  </p:notesMasterIdLst>
  <p:handoutMasterIdLst>
    <p:handoutMasterId r:id="rId41"/>
  </p:handoutMasterIdLst>
  <p:sldIdLst>
    <p:sldId id="383" r:id="rId2"/>
    <p:sldId id="356" r:id="rId3"/>
    <p:sldId id="369" r:id="rId4"/>
    <p:sldId id="397" r:id="rId5"/>
    <p:sldId id="399" r:id="rId6"/>
    <p:sldId id="398" r:id="rId7"/>
    <p:sldId id="417" r:id="rId8"/>
    <p:sldId id="418" r:id="rId9"/>
    <p:sldId id="416" r:id="rId10"/>
    <p:sldId id="327" r:id="rId11"/>
    <p:sldId id="414" r:id="rId12"/>
    <p:sldId id="419" r:id="rId13"/>
    <p:sldId id="401" r:id="rId14"/>
    <p:sldId id="405" r:id="rId15"/>
    <p:sldId id="387" r:id="rId16"/>
    <p:sldId id="411" r:id="rId17"/>
    <p:sldId id="400" r:id="rId18"/>
    <p:sldId id="391" r:id="rId19"/>
    <p:sldId id="392" r:id="rId20"/>
    <p:sldId id="336" r:id="rId21"/>
    <p:sldId id="402" r:id="rId22"/>
    <p:sldId id="415" r:id="rId23"/>
    <p:sldId id="403" r:id="rId24"/>
    <p:sldId id="424" r:id="rId25"/>
    <p:sldId id="393" r:id="rId26"/>
    <p:sldId id="409" r:id="rId27"/>
    <p:sldId id="413" r:id="rId28"/>
    <p:sldId id="412" r:id="rId29"/>
    <p:sldId id="389" r:id="rId30"/>
    <p:sldId id="390" r:id="rId31"/>
    <p:sldId id="410" r:id="rId32"/>
    <p:sldId id="406" r:id="rId33"/>
    <p:sldId id="408" r:id="rId34"/>
    <p:sldId id="423" r:id="rId35"/>
    <p:sldId id="420" r:id="rId36"/>
    <p:sldId id="407" r:id="rId37"/>
    <p:sldId id="421" r:id="rId38"/>
    <p:sldId id="422" r:id="rId39"/>
  </p:sldIdLst>
  <p:sldSz cx="9144000" cy="6858000" type="screen4x3"/>
  <p:notesSz cx="9601200" cy="7315200"/>
  <p:embeddedFontLst>
    <p:embeddedFont>
      <p:font typeface="Calibri" panose="020F0502020204030204" pitchFamily="34" charset="0"/>
      <p:regular r:id="rId42"/>
      <p:bold r:id="rId43"/>
      <p:italic r:id="rId44"/>
      <p:boldItalic r:id="rId45"/>
    </p:embeddedFont>
    <p:embeddedFont>
      <p:font typeface="Karla" panose="020B0604020202020204" charset="0"/>
      <p:regular r:id="rId46"/>
      <p:bold r:id="rId47"/>
      <p:italic r:id="rId48"/>
      <p:boldItalic r:id="rId49"/>
    </p:embeddedFont>
    <p:embeddedFont>
      <p:font typeface="Arial Black" panose="020B0A04020102020204" pitchFamily="34" charset="0"/>
      <p:bold r:id="rId50"/>
    </p:embeddedFont>
    <p:embeddedFont>
      <p:font typeface="Bahnschrift" panose="020B0502040204020203" pitchFamily="34" charset="0"/>
      <p:regular r:id="rId51"/>
      <p:bold r:id="rId52"/>
    </p:embeddedFont>
    <p:embeddedFont>
      <p:font typeface="Georgia" panose="02040502050405020303" pitchFamily="18" charset="0"/>
      <p:regular r:id="rId53"/>
      <p:bold r:id="rId54"/>
      <p:italic r:id="rId55"/>
      <p:boldItalic r:id="rId56"/>
    </p:embeddedFont>
    <p:embeddedFont>
      <p:font typeface="Arial Narrow" panose="020B0606020202030204" pitchFamily="34" charset="0"/>
      <p:regular r:id="rId57"/>
      <p:bold r:id="rId58"/>
      <p:italic r:id="rId59"/>
      <p:boldItalic r:id="rId60"/>
    </p:embeddedFont>
    <p:embeddedFont>
      <p:font typeface="Yu Gothic Light" panose="020B0300000000000000" pitchFamily="34" charset="-128"/>
      <p:regular r:id="rId61"/>
    </p:embeddedFont>
    <p:embeddedFont>
      <p:font typeface="Cambria" panose="02040503050406030204" pitchFamily="18" charset="0"/>
      <p:regular r:id="rId62"/>
      <p:bold r:id="rId63"/>
      <p:italic r:id="rId64"/>
      <p:boldItalic r:id="rId65"/>
    </p:embeddedFont>
    <p:embeddedFont>
      <p:font typeface="Montserrat" panose="020B060402020202020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34"/>
    <a:srgbClr val="000000"/>
    <a:srgbClr val="999999"/>
    <a:srgbClr val="111111"/>
    <a:srgbClr val="292929"/>
    <a:srgbClr val="414141"/>
    <a:srgbClr val="333333"/>
    <a:srgbClr val="4D4D4D"/>
    <a:srgbClr val="666666"/>
    <a:srgbClr val="002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430FC04-E60C-445B-9C84-749C2441B467}">
  <a:tblStyle styleId="{E430FC04-E60C-445B-9C84-749C2441B46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22F8888-6F45-44FD-ABB7-5584A37B892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2" d="100"/>
          <a:sy n="112" d="100"/>
        </p:scale>
        <p:origin x="-158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font" Target="fonts/font27.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font" Target="fonts/font10.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font" Target="fonts/font26.fntdata"/><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520" cy="365760"/>
          </a:xfrm>
          <a:prstGeom prst="rect">
            <a:avLst/>
          </a:prstGeom>
        </p:spPr>
        <p:txBody>
          <a:bodyPr vert="horz" lIns="96085" tIns="48043" rIns="96085" bIns="48043" rtlCol="0"/>
          <a:lstStyle>
            <a:lvl1pPr algn="l">
              <a:defRPr sz="1300"/>
            </a:lvl1pPr>
          </a:lstStyle>
          <a:p>
            <a:endParaRPr lang="en-US"/>
          </a:p>
        </p:txBody>
      </p:sp>
      <p:sp>
        <p:nvSpPr>
          <p:cNvPr id="3" name="Date Placeholder 2"/>
          <p:cNvSpPr>
            <a:spLocks noGrp="1"/>
          </p:cNvSpPr>
          <p:nvPr>
            <p:ph type="dt" sz="quarter" idx="1"/>
          </p:nvPr>
        </p:nvSpPr>
        <p:spPr>
          <a:xfrm>
            <a:off x="5438459" y="0"/>
            <a:ext cx="4160520" cy="365760"/>
          </a:xfrm>
          <a:prstGeom prst="rect">
            <a:avLst/>
          </a:prstGeom>
        </p:spPr>
        <p:txBody>
          <a:bodyPr vert="horz" lIns="96085" tIns="48043" rIns="96085" bIns="48043" rtlCol="0"/>
          <a:lstStyle>
            <a:lvl1pPr algn="r">
              <a:defRPr sz="1300"/>
            </a:lvl1pPr>
          </a:lstStyle>
          <a:p>
            <a:fld id="{10608923-A05D-47C6-A7B1-BE68A79E24E4}" type="datetimeFigureOut">
              <a:rPr lang="en-US" smtClean="0"/>
              <a:t>4/25/2024</a:t>
            </a:fld>
            <a:endParaRPr lang="en-US"/>
          </a:p>
        </p:txBody>
      </p:sp>
      <p:sp>
        <p:nvSpPr>
          <p:cNvPr id="4" name="Footer Placeholder 3"/>
          <p:cNvSpPr>
            <a:spLocks noGrp="1"/>
          </p:cNvSpPr>
          <p:nvPr>
            <p:ph type="ftr" sz="quarter" idx="2"/>
          </p:nvPr>
        </p:nvSpPr>
        <p:spPr>
          <a:xfrm>
            <a:off x="1" y="6948171"/>
            <a:ext cx="4160520" cy="365760"/>
          </a:xfrm>
          <a:prstGeom prst="rect">
            <a:avLst/>
          </a:prstGeom>
        </p:spPr>
        <p:txBody>
          <a:bodyPr vert="horz" lIns="96085" tIns="48043" rIns="96085" bIns="48043" rtlCol="0" anchor="b"/>
          <a:lstStyle>
            <a:lvl1pPr algn="l">
              <a:defRPr sz="1300"/>
            </a:lvl1pPr>
          </a:lstStyle>
          <a:p>
            <a:endParaRPr lang="en-US"/>
          </a:p>
        </p:txBody>
      </p:sp>
      <p:sp>
        <p:nvSpPr>
          <p:cNvPr id="5" name="Slide Number Placeholder 4"/>
          <p:cNvSpPr>
            <a:spLocks noGrp="1"/>
          </p:cNvSpPr>
          <p:nvPr>
            <p:ph type="sldNum" sz="quarter" idx="3"/>
          </p:nvPr>
        </p:nvSpPr>
        <p:spPr>
          <a:xfrm>
            <a:off x="5438459" y="6948171"/>
            <a:ext cx="4160520" cy="365760"/>
          </a:xfrm>
          <a:prstGeom prst="rect">
            <a:avLst/>
          </a:prstGeom>
        </p:spPr>
        <p:txBody>
          <a:bodyPr vert="horz" lIns="96085" tIns="48043" rIns="96085" bIns="48043" rtlCol="0" anchor="b"/>
          <a:lstStyle>
            <a:lvl1pPr algn="r">
              <a:defRPr sz="1300"/>
            </a:lvl1pPr>
          </a:lstStyle>
          <a:p>
            <a:fld id="{01445DEC-EEA3-4840-B932-31CED5711BD3}" type="slidenum">
              <a:rPr lang="en-US" smtClean="0"/>
              <a:t>‹#›</a:t>
            </a:fld>
            <a:endParaRPr lang="en-US"/>
          </a:p>
        </p:txBody>
      </p:sp>
    </p:spTree>
    <p:extLst>
      <p:ext uri="{BB962C8B-B14F-4D97-AF65-F5344CB8AC3E}">
        <p14:creationId xmlns:p14="http://schemas.microsoft.com/office/powerpoint/2010/main" val="2437580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60120" y="3474720"/>
            <a:ext cx="7680960" cy="3291840"/>
          </a:xfrm>
          <a:prstGeom prst="rect">
            <a:avLst/>
          </a:prstGeom>
          <a:noFill/>
          <a:ln>
            <a:noFill/>
          </a:ln>
        </p:spPr>
        <p:txBody>
          <a:bodyPr spcFirstLastPara="1" wrap="square" lIns="96069" tIns="96069" rIns="96069" bIns="96069"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953339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4: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f391192_04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f391192_045:notes"/>
          <p:cNvSpPr txBox="1">
            <a:spLocks noGrp="1"/>
          </p:cNvSpPr>
          <p:nvPr>
            <p:ph type="body" idx="1"/>
          </p:nvPr>
        </p:nvSpPr>
        <p:spPr>
          <a:xfrm>
            <a:off x="960120" y="3474720"/>
            <a:ext cx="7680960" cy="3291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f391192_04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f391192_045:notes"/>
          <p:cNvSpPr txBox="1">
            <a:spLocks noGrp="1"/>
          </p:cNvSpPr>
          <p:nvPr>
            <p:ph type="body" idx="1"/>
          </p:nvPr>
        </p:nvSpPr>
        <p:spPr>
          <a:xfrm>
            <a:off x="960120" y="3474720"/>
            <a:ext cx="7680960" cy="3291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5ed75ccf_00: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5ed75ccf_00:notes"/>
          <p:cNvSpPr txBox="1">
            <a:spLocks noGrp="1"/>
          </p:cNvSpPr>
          <p:nvPr>
            <p:ph type="body" idx="1"/>
          </p:nvPr>
        </p:nvSpPr>
        <p:spPr>
          <a:xfrm>
            <a:off x="960120" y="3474720"/>
            <a:ext cx="7680960" cy="3291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4: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34:notes"/>
          <p:cNvSpPr txBox="1">
            <a:spLocks noGrp="1"/>
          </p:cNvSpPr>
          <p:nvPr>
            <p:ph type="body" idx="1"/>
          </p:nvPr>
        </p:nvSpPr>
        <p:spPr>
          <a:xfrm>
            <a:off x="960120" y="3474720"/>
            <a:ext cx="7680960" cy="329184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f391192_06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f391192_065:notes"/>
          <p:cNvSpPr txBox="1">
            <a:spLocks noGrp="1"/>
          </p:cNvSpPr>
          <p:nvPr>
            <p:ph type="body" idx="1"/>
          </p:nvPr>
        </p:nvSpPr>
        <p:spPr>
          <a:xfrm>
            <a:off x="960120" y="3474720"/>
            <a:ext cx="7680960" cy="3291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5ed75ccf_044: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5ed75ccf_044:notes"/>
          <p:cNvSpPr txBox="1">
            <a:spLocks noGrp="1"/>
          </p:cNvSpPr>
          <p:nvPr>
            <p:ph type="body" idx="1"/>
          </p:nvPr>
        </p:nvSpPr>
        <p:spPr>
          <a:xfrm>
            <a:off x="960120" y="3474720"/>
            <a:ext cx="7680960" cy="3291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ed75ccf_0113: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ed75ccf_0113: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ed75ccf_0113: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ed75ccf_0113: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960120" y="3474720"/>
            <a:ext cx="7680960" cy="3291840"/>
          </a:xfrm>
          <a:prstGeom prst="rect">
            <a:avLst/>
          </a:prstGeom>
        </p:spPr>
        <p:txBody>
          <a:bodyPr spcFirstLastPara="1" wrap="square" lIns="96069" tIns="96069" rIns="96069" bIns="96069"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8: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38: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9: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39: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7: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37: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218932" y="-12895"/>
            <a:ext cx="5276875" cy="6889433"/>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5" name="Google Shape;15;p3"/>
          <p:cNvSpPr/>
          <p:nvPr/>
        </p:nvSpPr>
        <p:spPr>
          <a:xfrm>
            <a:off x="-9674" y="-12895"/>
            <a:ext cx="5276875" cy="6889433"/>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6" name="Google Shape;16;p3"/>
          <p:cNvSpPr txBox="1">
            <a:spLocks noGrp="1"/>
          </p:cNvSpPr>
          <p:nvPr>
            <p:ph type="ctrTitle"/>
          </p:nvPr>
        </p:nvSpPr>
        <p:spPr>
          <a:xfrm>
            <a:off x="648300" y="1806333"/>
            <a:ext cx="3522300" cy="3986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 name="Google Shape;17;p3"/>
          <p:cNvSpPr txBox="1">
            <a:spLocks noGrp="1"/>
          </p:cNvSpPr>
          <p:nvPr>
            <p:ph type="subTitle" idx="1"/>
          </p:nvPr>
        </p:nvSpPr>
        <p:spPr>
          <a:xfrm>
            <a:off x="6724950" y="4354268"/>
            <a:ext cx="1906200" cy="1375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1800">
                <a:solidFill>
                  <a:schemeClr val="lt1"/>
                </a:solidFill>
              </a:defRPr>
            </a:lvl1pPr>
            <a:lvl2pPr lvl="1" algn="r" rtl="0">
              <a:spcBef>
                <a:spcPts val="0"/>
              </a:spcBef>
              <a:spcAft>
                <a:spcPts val="0"/>
              </a:spcAft>
              <a:buClr>
                <a:schemeClr val="lt1"/>
              </a:buClr>
              <a:buSzPts val="1800"/>
              <a:buNone/>
              <a:defRPr sz="1800">
                <a:solidFill>
                  <a:schemeClr val="lt1"/>
                </a:solidFill>
              </a:defRPr>
            </a:lvl2pPr>
            <a:lvl3pPr lvl="2" algn="r" rtl="0">
              <a:spcBef>
                <a:spcPts val="0"/>
              </a:spcBef>
              <a:spcAft>
                <a:spcPts val="0"/>
              </a:spcAft>
              <a:buClr>
                <a:schemeClr val="lt1"/>
              </a:buClr>
              <a:buSzPts val="1800"/>
              <a:buNone/>
              <a:defRPr sz="1800">
                <a:solidFill>
                  <a:schemeClr val="lt1"/>
                </a:solidFill>
              </a:defRPr>
            </a:lvl3pPr>
            <a:lvl4pPr lvl="3" algn="r" rtl="0">
              <a:spcBef>
                <a:spcPts val="0"/>
              </a:spcBef>
              <a:spcAft>
                <a:spcPts val="0"/>
              </a:spcAft>
              <a:buClr>
                <a:schemeClr val="lt1"/>
              </a:buClr>
              <a:buSzPts val="1800"/>
              <a:buNone/>
              <a:defRPr sz="1800">
                <a:solidFill>
                  <a:schemeClr val="lt1"/>
                </a:solidFill>
              </a:defRPr>
            </a:lvl4pPr>
            <a:lvl5pPr lvl="4" algn="r" rtl="0">
              <a:spcBef>
                <a:spcPts val="0"/>
              </a:spcBef>
              <a:spcAft>
                <a:spcPts val="0"/>
              </a:spcAft>
              <a:buClr>
                <a:schemeClr val="lt1"/>
              </a:buClr>
              <a:buSzPts val="1800"/>
              <a:buNone/>
              <a:defRPr sz="1800">
                <a:solidFill>
                  <a:schemeClr val="lt1"/>
                </a:solidFill>
              </a:defRPr>
            </a:lvl5pPr>
            <a:lvl6pPr lvl="5" algn="r" rtl="0">
              <a:spcBef>
                <a:spcPts val="0"/>
              </a:spcBef>
              <a:spcAft>
                <a:spcPts val="0"/>
              </a:spcAft>
              <a:buClr>
                <a:schemeClr val="lt1"/>
              </a:buClr>
              <a:buSzPts val="1800"/>
              <a:buNone/>
              <a:defRPr sz="1800">
                <a:solidFill>
                  <a:schemeClr val="lt1"/>
                </a:solidFill>
              </a:defRPr>
            </a:lvl6pPr>
            <a:lvl7pPr lvl="6" algn="r" rtl="0">
              <a:spcBef>
                <a:spcPts val="0"/>
              </a:spcBef>
              <a:spcAft>
                <a:spcPts val="0"/>
              </a:spcAft>
              <a:buClr>
                <a:schemeClr val="lt1"/>
              </a:buClr>
              <a:buSzPts val="1800"/>
              <a:buNone/>
              <a:defRPr sz="1800">
                <a:solidFill>
                  <a:schemeClr val="lt1"/>
                </a:solidFill>
              </a:defRPr>
            </a:lvl7pPr>
            <a:lvl8pPr lvl="7" algn="r" rtl="0">
              <a:spcBef>
                <a:spcPts val="0"/>
              </a:spcBef>
              <a:spcAft>
                <a:spcPts val="0"/>
              </a:spcAft>
              <a:buClr>
                <a:schemeClr val="lt1"/>
              </a:buClr>
              <a:buSzPts val="1800"/>
              <a:buNone/>
              <a:defRPr sz="1800">
                <a:solidFill>
                  <a:schemeClr val="lt1"/>
                </a:solidFill>
              </a:defRPr>
            </a:lvl8pPr>
            <a:lvl9pPr lvl="8" algn="r" rtl="0">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Google Shape;36;p7"/>
          <p:cNvSpPr/>
          <p:nvPr/>
        </p:nvSpPr>
        <p:spPr>
          <a:xfrm>
            <a:off x="22860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7" name="Google Shape;37;p7"/>
          <p:cNvSpPr/>
          <p:nvPr/>
        </p:nvSpPr>
        <p:spPr>
          <a:xfrm>
            <a:off x="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8" name="Google Shape;38;p7"/>
          <p:cNvSpPr txBox="1">
            <a:spLocks noGrp="1"/>
          </p:cNvSpPr>
          <p:nvPr>
            <p:ph type="title"/>
          </p:nvPr>
        </p:nvSpPr>
        <p:spPr>
          <a:xfrm>
            <a:off x="838350" y="1191335"/>
            <a:ext cx="5324100" cy="64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9" name="Google Shape;39;p7"/>
          <p:cNvSpPr txBox="1">
            <a:spLocks noGrp="1"/>
          </p:cNvSpPr>
          <p:nvPr>
            <p:ph type="body" idx="1"/>
          </p:nvPr>
        </p:nvSpPr>
        <p:spPr>
          <a:xfrm>
            <a:off x="838250" y="2006601"/>
            <a:ext cx="5324100" cy="3007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0" name="Google Shape;40;p7"/>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sp>
        <p:nvSpPr>
          <p:cNvPr id="42" name="Google Shape;42;p8"/>
          <p:cNvSpPr/>
          <p:nvPr/>
        </p:nvSpPr>
        <p:spPr>
          <a:xfrm>
            <a:off x="22860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43" name="Google Shape;43;p8"/>
          <p:cNvSpPr/>
          <p:nvPr/>
        </p:nvSpPr>
        <p:spPr>
          <a:xfrm>
            <a:off x="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44" name="Google Shape;44;p8"/>
          <p:cNvSpPr txBox="1">
            <a:spLocks noGrp="1"/>
          </p:cNvSpPr>
          <p:nvPr>
            <p:ph type="title"/>
          </p:nvPr>
        </p:nvSpPr>
        <p:spPr>
          <a:xfrm>
            <a:off x="841000" y="1292933"/>
            <a:ext cx="4801500" cy="546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5" name="Google Shape;45;p8"/>
          <p:cNvSpPr txBox="1">
            <a:spLocks noGrp="1"/>
          </p:cNvSpPr>
          <p:nvPr>
            <p:ph type="body" idx="1"/>
          </p:nvPr>
        </p:nvSpPr>
        <p:spPr>
          <a:xfrm>
            <a:off x="841001" y="2104033"/>
            <a:ext cx="2671800" cy="3244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6" name="Google Shape;46;p8"/>
          <p:cNvSpPr txBox="1">
            <a:spLocks noGrp="1"/>
          </p:cNvSpPr>
          <p:nvPr>
            <p:ph type="body" idx="2"/>
          </p:nvPr>
        </p:nvSpPr>
        <p:spPr>
          <a:xfrm>
            <a:off x="3673842" y="2104033"/>
            <a:ext cx="2671800" cy="3244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7" name="Google Shape;47;p8"/>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p:nvPr/>
        </p:nvSpPr>
        <p:spPr>
          <a:xfrm>
            <a:off x="22860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68" name="Google Shape;68;p12"/>
          <p:cNvSpPr/>
          <p:nvPr/>
        </p:nvSpPr>
        <p:spPr>
          <a:xfrm>
            <a:off x="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69" name="Google Shape;69;p12"/>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Google Shape;49;p9"/>
          <p:cNvSpPr/>
          <p:nvPr/>
        </p:nvSpPr>
        <p:spPr>
          <a:xfrm>
            <a:off x="22860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0" name="Google Shape;50;p9"/>
          <p:cNvSpPr/>
          <p:nvPr/>
        </p:nvSpPr>
        <p:spPr>
          <a:xfrm>
            <a:off x="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1" name="Google Shape;51;p9"/>
          <p:cNvSpPr txBox="1">
            <a:spLocks noGrp="1"/>
          </p:cNvSpPr>
          <p:nvPr>
            <p:ph type="title"/>
          </p:nvPr>
        </p:nvSpPr>
        <p:spPr>
          <a:xfrm>
            <a:off x="841000" y="1292933"/>
            <a:ext cx="4801500" cy="546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2" name="Google Shape;52;p9"/>
          <p:cNvSpPr txBox="1">
            <a:spLocks noGrp="1"/>
          </p:cNvSpPr>
          <p:nvPr>
            <p:ph type="body" idx="1"/>
          </p:nvPr>
        </p:nvSpPr>
        <p:spPr>
          <a:xfrm>
            <a:off x="841000" y="2134633"/>
            <a:ext cx="2094900" cy="3214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3" name="Google Shape;53;p9"/>
          <p:cNvSpPr txBox="1">
            <a:spLocks noGrp="1"/>
          </p:cNvSpPr>
          <p:nvPr>
            <p:ph type="body" idx="2"/>
          </p:nvPr>
        </p:nvSpPr>
        <p:spPr>
          <a:xfrm>
            <a:off x="3043281" y="2134633"/>
            <a:ext cx="2094900" cy="3214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4" name="Google Shape;54;p9"/>
          <p:cNvSpPr txBox="1">
            <a:spLocks noGrp="1"/>
          </p:cNvSpPr>
          <p:nvPr>
            <p:ph type="body" idx="3"/>
          </p:nvPr>
        </p:nvSpPr>
        <p:spPr>
          <a:xfrm>
            <a:off x="5245562" y="2134633"/>
            <a:ext cx="2094900" cy="3214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5" name="Google Shape;55;p9"/>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2429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pty">
  <p:cSld name="Empty">
    <p:spTree>
      <p:nvGrpSpPr>
        <p:cNvPr id="1" name="Shape 70"/>
        <p:cNvGrpSpPr/>
        <p:nvPr/>
      </p:nvGrpSpPr>
      <p:grpSpPr>
        <a:xfrm>
          <a:off x="0" y="0"/>
          <a:ext cx="0" cy="0"/>
          <a:chOff x="0" y="0"/>
          <a:chExt cx="0" cy="0"/>
        </a:xfrm>
      </p:grpSpPr>
      <p:sp>
        <p:nvSpPr>
          <p:cNvPr id="71" name="Google Shape;71;p13"/>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912249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big image">
  <p:cSld name="Title + big image">
    <p:spTree>
      <p:nvGrpSpPr>
        <p:cNvPr id="1" name="Shape 24"/>
        <p:cNvGrpSpPr/>
        <p:nvPr/>
      </p:nvGrpSpPr>
      <p:grpSpPr>
        <a:xfrm>
          <a:off x="0" y="0"/>
          <a:ext cx="0" cy="0"/>
          <a:chOff x="0" y="0"/>
          <a:chExt cx="0" cy="0"/>
        </a:xfrm>
      </p:grpSpPr>
      <p:sp>
        <p:nvSpPr>
          <p:cNvPr id="25" name="Google Shape;25;p5"/>
          <p:cNvSpPr/>
          <p:nvPr/>
        </p:nvSpPr>
        <p:spPr>
          <a:xfrm>
            <a:off x="209250" y="-12899"/>
            <a:ext cx="3076750" cy="6889433"/>
          </a:xfrm>
          <a:custGeom>
            <a:avLst/>
            <a:gdLst/>
            <a:ahLst/>
            <a:cxnLst/>
            <a:rect l="l" t="t" r="r" b="b"/>
            <a:pathLst>
              <a:path w="123070" h="206683" extrusionOk="0">
                <a:moveTo>
                  <a:pt x="0" y="0"/>
                </a:moveTo>
                <a:lnTo>
                  <a:pt x="0" y="206683"/>
                </a:lnTo>
                <a:lnTo>
                  <a:pt x="123070" y="206545"/>
                </a:lnTo>
                <a:lnTo>
                  <a:pt x="67807" y="301"/>
                </a:lnTo>
                <a:close/>
              </a:path>
            </a:pathLst>
          </a:custGeom>
          <a:solidFill>
            <a:srgbClr val="000000">
              <a:alpha val="7310"/>
            </a:srgbClr>
          </a:solidFill>
          <a:ln>
            <a:noFill/>
          </a:ln>
        </p:spPr>
      </p:sp>
      <p:sp>
        <p:nvSpPr>
          <p:cNvPr id="26" name="Google Shape;26;p5"/>
          <p:cNvSpPr/>
          <p:nvPr/>
        </p:nvSpPr>
        <p:spPr>
          <a:xfrm>
            <a:off x="-19350" y="-12899"/>
            <a:ext cx="3076750" cy="6889433"/>
          </a:xfrm>
          <a:custGeom>
            <a:avLst/>
            <a:gdLst/>
            <a:ahLst/>
            <a:cxnLst/>
            <a:rect l="l" t="t" r="r" b="b"/>
            <a:pathLst>
              <a:path w="123070" h="206683" extrusionOk="0">
                <a:moveTo>
                  <a:pt x="0" y="0"/>
                </a:moveTo>
                <a:lnTo>
                  <a:pt x="0" y="206683"/>
                </a:lnTo>
                <a:lnTo>
                  <a:pt x="123070" y="206545"/>
                </a:lnTo>
                <a:lnTo>
                  <a:pt x="67807" y="301"/>
                </a:lnTo>
                <a:close/>
              </a:path>
            </a:pathLst>
          </a:custGeom>
          <a:solidFill>
            <a:srgbClr val="FFFFFF"/>
          </a:solidFill>
          <a:ln>
            <a:noFill/>
          </a:ln>
        </p:spPr>
      </p:sp>
      <p:sp>
        <p:nvSpPr>
          <p:cNvPr id="27" name="Google Shape;27;p5"/>
          <p:cNvSpPr txBox="1">
            <a:spLocks noGrp="1"/>
          </p:cNvSpPr>
          <p:nvPr>
            <p:ph type="title"/>
          </p:nvPr>
        </p:nvSpPr>
        <p:spPr>
          <a:xfrm>
            <a:off x="609704" y="5489167"/>
            <a:ext cx="1609800" cy="6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8" name="Google Shape;28;p5"/>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8991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tally blank">
  <p:cSld name="Totally blank">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71"/>
        <p:cNvGrpSpPr/>
        <p:nvPr/>
      </p:nvGrpSpPr>
      <p:grpSpPr>
        <a:xfrm>
          <a:off x="0" y="0"/>
          <a:ext cx="0" cy="0"/>
          <a:chOff x="0" y="0"/>
          <a:chExt cx="0" cy="0"/>
        </a:xfrm>
      </p:grpSpPr>
      <p:sp>
        <p:nvSpPr>
          <p:cNvPr id="172" name="Google Shape;172;p13"/>
          <p:cNvSpPr/>
          <p:nvPr/>
        </p:nvSpPr>
        <p:spPr>
          <a:xfrm>
            <a:off x="25" y="-10033"/>
            <a:ext cx="9144000" cy="6868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txBox="1">
            <a:spLocks noGrp="1"/>
          </p:cNvSpPr>
          <p:nvPr>
            <p:ph type="sldNum" idx="12"/>
          </p:nvPr>
        </p:nvSpPr>
        <p:spPr>
          <a:xfrm>
            <a:off x="4297650" y="6126369"/>
            <a:ext cx="548700" cy="73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4969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988135"/>
            <a:ext cx="5185200" cy="6328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1pPr>
            <a:lvl2pPr lvl="1">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2pPr>
            <a:lvl3pPr lvl="2">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3pPr>
            <a:lvl4pPr lvl="3">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4pPr>
            <a:lvl5pPr lvl="4">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5pPr>
            <a:lvl6pPr lvl="5">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6pPr>
            <a:lvl7pPr lvl="6">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7pPr>
            <a:lvl8pPr lvl="7">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8pPr>
            <a:lvl9pPr lvl="8">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57200" y="1803401"/>
            <a:ext cx="5185200" cy="30076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Karla"/>
              <a:buChar char="▸"/>
              <a:defRPr sz="2000">
                <a:solidFill>
                  <a:schemeClr val="dk1"/>
                </a:solidFill>
                <a:latin typeface="Karla"/>
                <a:ea typeface="Karla"/>
                <a:cs typeface="Karla"/>
                <a:sym typeface="Karla"/>
              </a:defRPr>
            </a:lvl1pPr>
            <a:lvl2pPr marL="914400" lvl="1"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2pPr>
            <a:lvl3pPr marL="1371600" lvl="2"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3pPr>
            <a:lvl4pPr marL="1828800" lvl="3"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4pPr>
            <a:lvl5pPr marL="2286000" lvl="4"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5pPr>
            <a:lvl6pPr marL="2743200" lvl="5"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6pPr>
            <a:lvl7pPr marL="3200400" lvl="6"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7pPr>
            <a:lvl8pPr marL="3657600" lvl="7"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8pPr>
            <a:lvl9pPr marL="4114800" lvl="8"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lvl1pPr lvl="0" algn="r">
              <a:buNone/>
              <a:defRPr sz="1300" b="1">
                <a:solidFill>
                  <a:schemeClr val="lt1"/>
                </a:solidFill>
                <a:latin typeface="Montserrat"/>
                <a:ea typeface="Montserrat"/>
                <a:cs typeface="Montserrat"/>
                <a:sym typeface="Montserrat"/>
              </a:defRPr>
            </a:lvl1pPr>
            <a:lvl2pPr lvl="1" algn="r">
              <a:buNone/>
              <a:defRPr sz="1300" b="1">
                <a:solidFill>
                  <a:schemeClr val="lt1"/>
                </a:solidFill>
                <a:latin typeface="Montserrat"/>
                <a:ea typeface="Montserrat"/>
                <a:cs typeface="Montserrat"/>
                <a:sym typeface="Montserrat"/>
              </a:defRPr>
            </a:lvl2pPr>
            <a:lvl3pPr lvl="2" algn="r">
              <a:buNone/>
              <a:defRPr sz="1300" b="1">
                <a:solidFill>
                  <a:schemeClr val="lt1"/>
                </a:solidFill>
                <a:latin typeface="Montserrat"/>
                <a:ea typeface="Montserrat"/>
                <a:cs typeface="Montserrat"/>
                <a:sym typeface="Montserrat"/>
              </a:defRPr>
            </a:lvl3pPr>
            <a:lvl4pPr lvl="3" algn="r">
              <a:buNone/>
              <a:defRPr sz="1300" b="1">
                <a:solidFill>
                  <a:schemeClr val="lt1"/>
                </a:solidFill>
                <a:latin typeface="Montserrat"/>
                <a:ea typeface="Montserrat"/>
                <a:cs typeface="Montserrat"/>
                <a:sym typeface="Montserrat"/>
              </a:defRPr>
            </a:lvl4pPr>
            <a:lvl5pPr lvl="4" algn="r">
              <a:buNone/>
              <a:defRPr sz="1300" b="1">
                <a:solidFill>
                  <a:schemeClr val="lt1"/>
                </a:solidFill>
                <a:latin typeface="Montserrat"/>
                <a:ea typeface="Montserrat"/>
                <a:cs typeface="Montserrat"/>
                <a:sym typeface="Montserrat"/>
              </a:defRPr>
            </a:lvl5pPr>
            <a:lvl6pPr lvl="5" algn="r">
              <a:buNone/>
              <a:defRPr sz="1300" b="1">
                <a:solidFill>
                  <a:schemeClr val="lt1"/>
                </a:solidFill>
                <a:latin typeface="Montserrat"/>
                <a:ea typeface="Montserrat"/>
                <a:cs typeface="Montserrat"/>
                <a:sym typeface="Montserrat"/>
              </a:defRPr>
            </a:lvl6pPr>
            <a:lvl7pPr lvl="6" algn="r">
              <a:buNone/>
              <a:defRPr sz="1300" b="1">
                <a:solidFill>
                  <a:schemeClr val="lt1"/>
                </a:solidFill>
                <a:latin typeface="Montserrat"/>
                <a:ea typeface="Montserrat"/>
                <a:cs typeface="Montserrat"/>
                <a:sym typeface="Montserrat"/>
              </a:defRPr>
            </a:lvl7pPr>
            <a:lvl8pPr lvl="7" algn="r">
              <a:buNone/>
              <a:defRPr sz="1300" b="1">
                <a:solidFill>
                  <a:schemeClr val="lt1"/>
                </a:solidFill>
                <a:latin typeface="Montserrat"/>
                <a:ea typeface="Montserrat"/>
                <a:cs typeface="Montserrat"/>
                <a:sym typeface="Montserrat"/>
              </a:defRPr>
            </a:lvl8pPr>
            <a:lvl9pPr lvl="8" algn="r">
              <a:buNone/>
              <a:defRPr sz="1300" b="1">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8" r:id="rId4"/>
    <p:sldLayoutId id="2147483661" r:id="rId5"/>
    <p:sldLayoutId id="2147483662" r:id="rId6"/>
    <p:sldLayoutId id="2147483663" r:id="rId7"/>
    <p:sldLayoutId id="2147483664"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jpe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hyperlink" Target="https://ourworldindata.org/" TargetMode="External"/><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jp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10"/>
        <p:cNvGrpSpPr/>
        <p:nvPr/>
      </p:nvGrpSpPr>
      <p:grpSpPr>
        <a:xfrm>
          <a:off x="0" y="0"/>
          <a:ext cx="0" cy="0"/>
          <a:chOff x="0" y="0"/>
          <a:chExt cx="0" cy="0"/>
        </a:xfrm>
      </p:grpSpPr>
      <p:sp>
        <p:nvSpPr>
          <p:cNvPr id="113" name="Google Shape;113;p17"/>
          <p:cNvSpPr txBox="1">
            <a:spLocks noGrp="1"/>
          </p:cNvSpPr>
          <p:nvPr>
            <p:ph type="sldNum" idx="4294967295"/>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
        <p:nvSpPr>
          <p:cNvPr id="5" name="Google Shape;76;p14"/>
          <p:cNvSpPr txBox="1">
            <a:spLocks/>
          </p:cNvSpPr>
          <p:nvPr/>
        </p:nvSpPr>
        <p:spPr>
          <a:xfrm>
            <a:off x="648300" y="3530601"/>
            <a:ext cx="4229100" cy="2672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9pPr>
          </a:lstStyle>
          <a:p>
            <a:r>
              <a:rPr lang="en-US" sz="4000" dirty="0" smtClean="0">
                <a:solidFill>
                  <a:srgbClr val="FFC000"/>
                </a:solidFill>
                <a:effectLst>
                  <a:outerShdw blurRad="38100" dist="38100" dir="2700000" algn="tl">
                    <a:srgbClr val="000000">
                      <a:alpha val="43137"/>
                    </a:srgbClr>
                  </a:outerShdw>
                </a:effectLst>
              </a:rPr>
              <a:t>GOOD MORNING!</a:t>
            </a:r>
            <a:r>
              <a:rPr lang="en-US" sz="2800" dirty="0" smtClean="0">
                <a:solidFill>
                  <a:srgbClr val="0070C0"/>
                </a:solidFill>
              </a:rPr>
              <a:t/>
            </a:r>
            <a:br>
              <a:rPr lang="en-US" sz="2800" dirty="0" smtClean="0">
                <a:solidFill>
                  <a:srgbClr val="0070C0"/>
                </a:solidFill>
              </a:rPr>
            </a:br>
            <a:r>
              <a:rPr lang="en-US" sz="700" dirty="0" smtClean="0">
                <a:solidFill>
                  <a:srgbClr val="0070C0"/>
                </a:solidFill>
              </a:rPr>
              <a:t>    </a:t>
            </a:r>
            <a:r>
              <a:rPr lang="en-US" sz="2800" dirty="0" smtClean="0">
                <a:solidFill>
                  <a:srgbClr val="0070C0"/>
                </a:solidFill>
              </a:rPr>
              <a:t/>
            </a:r>
            <a:br>
              <a:rPr lang="en-US" sz="2800" dirty="0" smtClean="0">
                <a:solidFill>
                  <a:srgbClr val="0070C0"/>
                </a:solidFill>
              </a:rPr>
            </a:br>
            <a:r>
              <a:rPr lang="en-US" sz="2800" dirty="0" smtClean="0">
                <a:solidFill>
                  <a:srgbClr val="4D4D4D"/>
                </a:solidFill>
              </a:rPr>
              <a:t>Men’s Bible Study</a:t>
            </a:r>
            <a:br>
              <a:rPr lang="en-US" sz="2800" dirty="0" smtClean="0">
                <a:solidFill>
                  <a:srgbClr val="4D4D4D"/>
                </a:solidFill>
              </a:rPr>
            </a:br>
            <a:r>
              <a:rPr lang="en-US" sz="2800" dirty="0" smtClean="0">
                <a:solidFill>
                  <a:srgbClr val="4D4D4D"/>
                </a:solidFill>
              </a:rPr>
              <a:t>April 25, 2024</a:t>
            </a:r>
            <a:endParaRPr lang="en-US" sz="2800" dirty="0">
              <a:solidFill>
                <a:srgbClr val="4D4D4D"/>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174" y="1295399"/>
            <a:ext cx="1726925" cy="1737360"/>
          </a:xfrm>
          <a:prstGeom prst="rect">
            <a:avLst/>
          </a:prstGeom>
        </p:spPr>
      </p:pic>
      <p:sp>
        <p:nvSpPr>
          <p:cNvPr id="8" name="Google Shape;99;p16"/>
          <p:cNvSpPr txBox="1">
            <a:spLocks/>
          </p:cNvSpPr>
          <p:nvPr/>
        </p:nvSpPr>
        <p:spPr>
          <a:xfrm>
            <a:off x="5410200" y="5156200"/>
            <a:ext cx="3505200" cy="104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pPr marL="0" indent="0">
              <a:buFont typeface="Karla"/>
              <a:buNone/>
            </a:pPr>
            <a:r>
              <a:rPr lang="en-US" sz="3200" dirty="0" smtClean="0">
                <a:solidFill>
                  <a:schemeClr val="bg1"/>
                </a:solidFill>
              </a:rPr>
              <a:t>Bill Morehouse</a:t>
            </a:r>
            <a:endParaRPr lang="en-US" sz="3200" dirty="0">
              <a:solidFill>
                <a:schemeClr val="bg1"/>
              </a:solidFill>
            </a:endParaRPr>
          </a:p>
        </p:txBody>
      </p:sp>
      <p:sp>
        <p:nvSpPr>
          <p:cNvPr id="6" name="Google Shape;76;p14"/>
          <p:cNvSpPr txBox="1">
            <a:spLocks/>
          </p:cNvSpPr>
          <p:nvPr/>
        </p:nvSpPr>
        <p:spPr>
          <a:xfrm>
            <a:off x="5105400" y="1143000"/>
            <a:ext cx="3695700" cy="2672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9pPr>
          </a:lstStyle>
          <a:p>
            <a:endParaRPr lang="en-US" sz="4000" dirty="0" smtClean="0">
              <a:solidFill>
                <a:schemeClr val="tx1">
                  <a:lumMod val="50000"/>
                </a:schemeClr>
              </a:solidFill>
            </a:endParaRPr>
          </a:p>
          <a:p>
            <a:r>
              <a:rPr lang="en-US" sz="5400" dirty="0" smtClean="0">
                <a:solidFill>
                  <a:schemeClr val="bg1"/>
                </a:solidFill>
              </a:rPr>
              <a:t>What</a:t>
            </a:r>
          </a:p>
          <a:p>
            <a:r>
              <a:rPr lang="en-US" sz="5400" dirty="0" smtClean="0">
                <a:solidFill>
                  <a:schemeClr val="bg1"/>
                </a:solidFill>
              </a:rPr>
              <a:t> matters?</a:t>
            </a:r>
            <a:r>
              <a:rPr lang="en-US" sz="2800" dirty="0" smtClean="0">
                <a:solidFill>
                  <a:srgbClr val="0070C0"/>
                </a:solidFill>
              </a:rPr>
              <a:t/>
            </a:r>
            <a:br>
              <a:rPr lang="en-US" sz="2800" dirty="0" smtClean="0">
                <a:solidFill>
                  <a:srgbClr val="0070C0"/>
                </a:solidFill>
              </a:rPr>
            </a:br>
            <a:r>
              <a:rPr lang="en-US" sz="700" dirty="0" smtClean="0">
                <a:solidFill>
                  <a:srgbClr val="0070C0"/>
                </a:solidFill>
              </a:rPr>
              <a:t>    </a:t>
            </a:r>
            <a:endParaRPr lang="en-US" sz="2800" dirty="0">
              <a:solidFill>
                <a:srgbClr val="4D4D4D"/>
              </a:solidFill>
            </a:endParaRPr>
          </a:p>
        </p:txBody>
      </p:sp>
    </p:spTree>
    <p:extLst>
      <p:ext uri="{BB962C8B-B14F-4D97-AF65-F5344CB8AC3E}">
        <p14:creationId xmlns:p14="http://schemas.microsoft.com/office/powerpoint/2010/main" val="1515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ctrTitle" idx="4294967295"/>
          </p:nvPr>
        </p:nvSpPr>
        <p:spPr>
          <a:xfrm>
            <a:off x="660667" y="2717800"/>
            <a:ext cx="5251500" cy="2311400"/>
          </a:xfrm>
          <a:prstGeom prst="rect">
            <a:avLst/>
          </a:prstGeom>
        </p:spPr>
        <p:txBody>
          <a:bodyPr spcFirstLastPara="1" wrap="square" lIns="91425" tIns="91425" rIns="91425" bIns="91425" anchor="b" anchorCtr="0">
            <a:noAutofit/>
          </a:bodyPr>
          <a:lstStyle/>
          <a:p>
            <a:pPr lvl="0"/>
            <a:r>
              <a:rPr lang="en" sz="4800" dirty="0" smtClean="0">
                <a:solidFill>
                  <a:srgbClr val="C00000"/>
                </a:solidFill>
              </a:rPr>
              <a:t>1.</a:t>
            </a:r>
            <a:br>
              <a:rPr lang="en" sz="4800" dirty="0" smtClean="0">
                <a:solidFill>
                  <a:srgbClr val="C00000"/>
                </a:solidFill>
              </a:rPr>
            </a:br>
            <a:r>
              <a:rPr lang="en-US" sz="4800" dirty="0" smtClean="0">
                <a:solidFill>
                  <a:srgbClr val="C00000"/>
                </a:solidFill>
                <a:effectLst>
                  <a:outerShdw blurRad="38100" dist="38100" dir="2700000" algn="tl">
                    <a:srgbClr val="000000">
                      <a:alpha val="43137"/>
                    </a:srgbClr>
                  </a:outerShdw>
                </a:effectLst>
              </a:rPr>
              <a:t>Spiritual</a:t>
            </a:r>
            <a:br>
              <a:rPr lang="en-US" sz="4800" dirty="0" smtClean="0">
                <a:solidFill>
                  <a:srgbClr val="C00000"/>
                </a:solidFill>
                <a:effectLst>
                  <a:outerShdw blurRad="38100" dist="38100" dir="2700000" algn="tl">
                    <a:srgbClr val="000000">
                      <a:alpha val="43137"/>
                    </a:srgbClr>
                  </a:outerShdw>
                </a:effectLst>
              </a:rPr>
            </a:br>
            <a:r>
              <a:rPr lang="en-US" sz="4800" dirty="0" smtClean="0">
                <a:solidFill>
                  <a:srgbClr val="C00000"/>
                </a:solidFill>
                <a:effectLst>
                  <a:outerShdw blurRad="38100" dist="38100" dir="2700000" algn="tl">
                    <a:srgbClr val="000000">
                      <a:alpha val="43137"/>
                    </a:srgbClr>
                  </a:outerShdw>
                </a:effectLst>
              </a:rPr>
              <a:t>Reality Matters</a:t>
            </a:r>
            <a:endParaRPr lang="en-US" sz="4800" dirty="0">
              <a:solidFill>
                <a:srgbClr val="C00000"/>
              </a:solidFill>
              <a:effectLst>
                <a:outerShdw blurRad="38100" dist="38100" dir="2700000" algn="tl">
                  <a:srgbClr val="000000">
                    <a:alpha val="43137"/>
                  </a:srgbClr>
                </a:outerShdw>
              </a:effectLst>
            </a:endParaRPr>
          </a:p>
        </p:txBody>
      </p:sp>
      <p:sp>
        <p:nvSpPr>
          <p:cNvPr id="139" name="Google Shape;139;p20"/>
          <p:cNvSpPr txBox="1">
            <a:spLocks noGrp="1"/>
          </p:cNvSpPr>
          <p:nvPr>
            <p:ph type="subTitle" idx="4294967295"/>
          </p:nvPr>
        </p:nvSpPr>
        <p:spPr>
          <a:xfrm>
            <a:off x="660667" y="5334000"/>
            <a:ext cx="6883134" cy="939800"/>
          </a:xfrm>
          <a:prstGeom prst="rect">
            <a:avLst/>
          </a:prstGeom>
        </p:spPr>
        <p:txBody>
          <a:bodyPr spcFirstLastPara="1" wrap="square" lIns="91425" tIns="91425" rIns="91425" bIns="91425" anchor="t" anchorCtr="0">
            <a:noAutofit/>
          </a:bodyPr>
          <a:lstStyle/>
          <a:p>
            <a:pPr marL="0" lvl="0" indent="0" algn="ctr">
              <a:spcBef>
                <a:spcPts val="0"/>
              </a:spcBef>
              <a:buNone/>
            </a:pPr>
            <a:r>
              <a:rPr lang="en-US" sz="2400" b="1" dirty="0">
                <a:solidFill>
                  <a:srgbClr val="7030A0"/>
                </a:solidFill>
                <a:effectLst>
                  <a:outerShdw blurRad="38100" dist="38100" dir="2700000" algn="tl">
                    <a:srgbClr val="000000">
                      <a:alpha val="43137"/>
                    </a:srgbClr>
                  </a:outerShdw>
                </a:effectLst>
              </a:rPr>
              <a:t>W</a:t>
            </a:r>
            <a:r>
              <a:rPr lang="en-US" sz="2400" b="1" dirty="0" smtClean="0">
                <a:solidFill>
                  <a:srgbClr val="7030A0"/>
                </a:solidFill>
                <a:effectLst>
                  <a:outerShdw blurRad="38100" dist="38100" dir="2700000" algn="tl">
                    <a:srgbClr val="000000">
                      <a:alpha val="43137"/>
                    </a:srgbClr>
                  </a:outerShdw>
                </a:effectLst>
              </a:rPr>
              <a:t>hat about root problems and priorities?</a:t>
            </a:r>
            <a:endParaRPr sz="2400" b="1" dirty="0">
              <a:solidFill>
                <a:srgbClr val="7030A0"/>
              </a:solidFill>
              <a:effectLst>
                <a:outerShdw blurRad="38100" dist="38100" dir="2700000" algn="tl">
                  <a:srgbClr val="000000">
                    <a:alpha val="43137"/>
                  </a:srgbClr>
                </a:outerShdw>
              </a:effectLst>
            </a:endParaRPr>
          </a:p>
        </p:txBody>
      </p:sp>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4" name="Google Shape;815;p50"/>
          <p:cNvGrpSpPr/>
          <p:nvPr/>
        </p:nvGrpSpPr>
        <p:grpSpPr>
          <a:xfrm>
            <a:off x="521606" y="1032681"/>
            <a:ext cx="1078593" cy="938899"/>
            <a:chOff x="4595425" y="1707325"/>
            <a:chExt cx="470075" cy="288625"/>
          </a:xfrm>
          <a:effectLst>
            <a:outerShdw blurRad="25400" dist="12700" dir="2400000" algn="ctr" rotWithShape="0">
              <a:schemeClr val="tx1"/>
            </a:outerShdw>
          </a:effectLst>
        </p:grpSpPr>
        <p:sp>
          <p:nvSpPr>
            <p:cNvPr id="15" name="Google Shape;816;p50"/>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317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7;p50"/>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317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18;p50"/>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317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19;p50"/>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317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0;p50"/>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317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723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p:cTn id="7" dur="1000"/>
                                        <p:tgtEl>
                                          <p:spTgt spid="139">
                                            <p:txEl>
                                              <p:pRg st="0" end="0"/>
                                            </p:txEl>
                                          </p:spTgt>
                                        </p:tgtEl>
                                      </p:cBhvr>
                                    </p:animEffect>
                                    <p:anim calcmode="lin" valueType="num">
                                      <p:cBhvr>
                                        <p:cTn id="8" dur="10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ctrTitle" idx="4294967295"/>
          </p:nvPr>
        </p:nvSpPr>
        <p:spPr>
          <a:xfrm>
            <a:off x="609600" y="274320"/>
            <a:ext cx="5943600" cy="1546400"/>
          </a:xfrm>
          <a:prstGeom prst="rect">
            <a:avLst/>
          </a:prstGeom>
        </p:spPr>
        <p:txBody>
          <a:bodyPr spcFirstLastPara="1" wrap="square" lIns="91425" tIns="91425" rIns="91425" bIns="91425" anchor="t" anchorCtr="0">
            <a:noAutofit/>
          </a:bodyPr>
          <a:lstStyle/>
          <a:p>
            <a:pPr lvl="0"/>
            <a:r>
              <a:rPr lang="en-US" sz="2800"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What is the main root problem?</a:t>
            </a:r>
            <a:endParaRPr lang="en-US" sz="2800" dirty="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endParaRPr>
          </a:p>
        </p:txBody>
      </p:sp>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6" name="Google Shape;138;p20"/>
          <p:cNvSpPr txBox="1">
            <a:spLocks/>
          </p:cNvSpPr>
          <p:nvPr/>
        </p:nvSpPr>
        <p:spPr>
          <a:xfrm>
            <a:off x="635001" y="914400"/>
            <a:ext cx="6299199" cy="525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pPr>
              <a:spcAft>
                <a:spcPts val="1200"/>
              </a:spcAft>
            </a:pPr>
            <a:r>
              <a:rPr lang="en-US" sz="1800" dirty="0" smtClean="0">
                <a:solidFill>
                  <a:schemeClr val="tx1">
                    <a:lumMod val="50000"/>
                  </a:schemeClr>
                </a:solidFill>
                <a:latin typeface="Karla" panose="020B0604020202020204" charset="0"/>
                <a:ea typeface="Yu Gothic Light" panose="020B0300000000000000" pitchFamily="34" charset="-128"/>
              </a:rPr>
              <a:t>Not believing in </a:t>
            </a:r>
            <a:r>
              <a:rPr lang="en-US" sz="2000" dirty="0" smtClean="0">
                <a:solidFill>
                  <a:srgbClr val="FF0000"/>
                </a:solidFill>
                <a:latin typeface="Karla" panose="020B0604020202020204" charset="0"/>
                <a:ea typeface="Yu Gothic Light" panose="020B0300000000000000" pitchFamily="34" charset="-128"/>
              </a:rPr>
              <a:t>spiritual reality</a:t>
            </a:r>
          </a:p>
          <a:p>
            <a:pPr>
              <a:spcAft>
                <a:spcPts val="1200"/>
              </a:spcAft>
            </a:pPr>
            <a:r>
              <a:rPr lang="en-US" sz="1800" dirty="0" smtClean="0">
                <a:solidFill>
                  <a:schemeClr val="tx1">
                    <a:lumMod val="50000"/>
                  </a:schemeClr>
                </a:solidFill>
                <a:latin typeface="Karla" panose="020B0604020202020204" charset="0"/>
                <a:ea typeface="Yu Gothic Light" panose="020B0300000000000000" pitchFamily="34" charset="-128"/>
              </a:rPr>
              <a:t>Not </a:t>
            </a:r>
            <a:r>
              <a:rPr lang="en-US" sz="1800" dirty="0">
                <a:solidFill>
                  <a:schemeClr val="tx1">
                    <a:lumMod val="50000"/>
                  </a:schemeClr>
                </a:solidFill>
                <a:latin typeface="Karla" panose="020B0604020202020204" charset="0"/>
                <a:ea typeface="Yu Gothic Light" panose="020B0300000000000000" pitchFamily="34" charset="-128"/>
              </a:rPr>
              <a:t>k</a:t>
            </a:r>
            <a:r>
              <a:rPr lang="en-US" sz="1800" dirty="0" smtClean="0">
                <a:solidFill>
                  <a:schemeClr val="tx1">
                    <a:lumMod val="50000"/>
                  </a:schemeClr>
                </a:solidFill>
                <a:latin typeface="Karla" panose="020B0604020202020204" charset="0"/>
                <a:ea typeface="Yu Gothic Light" panose="020B0300000000000000" pitchFamily="34" charset="-128"/>
              </a:rPr>
              <a:t>nowing </a:t>
            </a:r>
            <a:r>
              <a:rPr lang="en-US" sz="1800" dirty="0">
                <a:solidFill>
                  <a:schemeClr val="tx1">
                    <a:lumMod val="50000"/>
                  </a:schemeClr>
                </a:solidFill>
                <a:latin typeface="Karla" panose="020B0604020202020204" charset="0"/>
                <a:ea typeface="Yu Gothic Light" panose="020B0300000000000000" pitchFamily="34" charset="-128"/>
              </a:rPr>
              <a:t>w</a:t>
            </a:r>
            <a:r>
              <a:rPr lang="en-US" sz="1800" dirty="0" smtClean="0">
                <a:solidFill>
                  <a:schemeClr val="tx1">
                    <a:lumMod val="50000"/>
                  </a:schemeClr>
                </a:solidFill>
                <a:latin typeface="Karla" panose="020B0604020202020204" charset="0"/>
                <a:ea typeface="Yu Gothic Light" panose="020B0300000000000000" pitchFamily="34" charset="-128"/>
              </a:rPr>
              <a:t>ho </a:t>
            </a:r>
            <a:r>
              <a:rPr lang="en-US" sz="18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800" dirty="0" smtClean="0">
                <a:solidFill>
                  <a:schemeClr val="tx1">
                    <a:lumMod val="50000"/>
                  </a:schemeClr>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800" dirty="0" smtClean="0">
                <a:solidFill>
                  <a:schemeClr val="tx1">
                    <a:lumMod val="50000"/>
                  </a:schemeClr>
                </a:solidFill>
                <a:latin typeface="Karla" panose="020B0604020202020204" charset="0"/>
                <a:ea typeface="Yu Gothic Light" panose="020B0300000000000000" pitchFamily="34" charset="-128"/>
              </a:rPr>
              <a:t>is; having a concept at best</a:t>
            </a:r>
          </a:p>
          <a:p>
            <a:pPr>
              <a:spcAft>
                <a:spcPts val="1200"/>
              </a:spcAft>
            </a:pPr>
            <a:r>
              <a:rPr lang="en-US" sz="1800" dirty="0">
                <a:solidFill>
                  <a:schemeClr val="tx1">
                    <a:lumMod val="50000"/>
                  </a:schemeClr>
                </a:solidFill>
                <a:latin typeface="Karla" panose="020B0604020202020204" charset="0"/>
                <a:ea typeface="Yu Gothic Light" panose="020B0300000000000000" pitchFamily="34" charset="-128"/>
              </a:rPr>
              <a:t>Believing in a false god or gods</a:t>
            </a:r>
          </a:p>
          <a:p>
            <a:pPr>
              <a:spcAft>
                <a:spcPts val="1200"/>
              </a:spcAft>
            </a:pPr>
            <a:r>
              <a:rPr lang="en-US" sz="1800" dirty="0" smtClean="0">
                <a:solidFill>
                  <a:schemeClr val="tx1">
                    <a:lumMod val="50000"/>
                  </a:schemeClr>
                </a:solidFill>
                <a:latin typeface="Karla" panose="020B0604020202020204" charset="0"/>
                <a:ea typeface="Yu Gothic Light" panose="020B0300000000000000" pitchFamily="34" charset="-128"/>
              </a:rPr>
              <a:t>Not </a:t>
            </a:r>
            <a:r>
              <a:rPr lang="en-US" sz="1800" dirty="0">
                <a:solidFill>
                  <a:schemeClr val="tx1">
                    <a:lumMod val="50000"/>
                  </a:schemeClr>
                </a:solidFill>
                <a:latin typeface="Karla" panose="020B0604020202020204" charset="0"/>
                <a:ea typeface="Yu Gothic Light" panose="020B0300000000000000" pitchFamily="34" charset="-128"/>
              </a:rPr>
              <a:t>believing in the </a:t>
            </a:r>
            <a:r>
              <a:rPr lang="en-US" sz="18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800" dirty="0">
                <a:solidFill>
                  <a:schemeClr val="tx1">
                    <a:lumMod val="50000"/>
                  </a:schemeClr>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800" dirty="0">
                <a:solidFill>
                  <a:schemeClr val="tx1">
                    <a:lumMod val="50000"/>
                  </a:schemeClr>
                </a:solidFill>
                <a:latin typeface="Karla" panose="020B0604020202020204" charset="0"/>
                <a:ea typeface="Yu Gothic Light" panose="020B0300000000000000" pitchFamily="34" charset="-128"/>
              </a:rPr>
              <a:t>of the </a:t>
            </a:r>
            <a:r>
              <a:rPr lang="en-US" sz="1800" dirty="0" smtClean="0">
                <a:solidFill>
                  <a:schemeClr val="tx1">
                    <a:lumMod val="50000"/>
                  </a:schemeClr>
                </a:solidFill>
                <a:latin typeface="Karla" panose="020B0604020202020204" charset="0"/>
                <a:ea typeface="Yu Gothic Light" panose="020B0300000000000000" pitchFamily="34" charset="-128"/>
              </a:rPr>
              <a:t>Bible</a:t>
            </a:r>
          </a:p>
          <a:p>
            <a:pPr>
              <a:spcAft>
                <a:spcPts val="1200"/>
              </a:spcAft>
            </a:pPr>
            <a:r>
              <a:rPr lang="en-US" sz="1800" dirty="0" smtClean="0">
                <a:solidFill>
                  <a:schemeClr val="tx1">
                    <a:lumMod val="50000"/>
                  </a:schemeClr>
                </a:solidFill>
                <a:latin typeface="Karla" panose="020B0604020202020204" charset="0"/>
                <a:ea typeface="Yu Gothic Light" panose="020B0300000000000000" pitchFamily="34" charset="-128"/>
              </a:rPr>
              <a:t>Not believing the gospel revelation of </a:t>
            </a:r>
            <a:r>
              <a:rPr lang="en-US" sz="1800" dirty="0" smtClean="0">
                <a:solidFill>
                  <a:srgbClr val="FF0000"/>
                </a:solidFill>
                <a:latin typeface="Karla" panose="020B0604020202020204" charset="0"/>
                <a:ea typeface="Yu Gothic Light" panose="020B0300000000000000" pitchFamily="34" charset="-128"/>
              </a:rPr>
              <a:t>Jesus</a:t>
            </a:r>
          </a:p>
          <a:p>
            <a:pPr>
              <a:spcAft>
                <a:spcPts val="1200"/>
              </a:spcAft>
            </a:pPr>
            <a:r>
              <a:rPr lang="en-US" sz="1800" dirty="0" smtClean="0">
                <a:solidFill>
                  <a:schemeClr val="tx1">
                    <a:lumMod val="50000"/>
                  </a:schemeClr>
                </a:solidFill>
                <a:latin typeface="Karla" panose="020B0604020202020204" charset="0"/>
                <a:ea typeface="Yu Gothic Light" panose="020B0300000000000000" pitchFamily="34" charset="-128"/>
              </a:rPr>
              <a:t>Not believing in the Trinity of </a:t>
            </a:r>
            <a:r>
              <a:rPr lang="en-US" sz="1800" dirty="0" smtClean="0">
                <a:solidFill>
                  <a:srgbClr val="FF0000"/>
                </a:solidFill>
                <a:latin typeface="Karla" panose="020B0604020202020204" charset="0"/>
                <a:ea typeface="Yu Gothic Light" panose="020B0300000000000000" pitchFamily="34" charset="-128"/>
              </a:rPr>
              <a:t>Father</a:t>
            </a:r>
            <a:r>
              <a:rPr lang="en-US" sz="1800" dirty="0" smtClean="0">
                <a:solidFill>
                  <a:schemeClr val="tx1">
                    <a:lumMod val="50000"/>
                  </a:schemeClr>
                </a:solidFill>
                <a:latin typeface="Karla" panose="020B0604020202020204" charset="0"/>
                <a:ea typeface="Yu Gothic Light" panose="020B0300000000000000" pitchFamily="34" charset="-128"/>
              </a:rPr>
              <a:t>, </a:t>
            </a:r>
            <a:r>
              <a:rPr lang="en-US" sz="1800" dirty="0" smtClean="0">
                <a:solidFill>
                  <a:srgbClr val="FF0000"/>
                </a:solidFill>
                <a:latin typeface="Karla" panose="020B0604020202020204" charset="0"/>
                <a:ea typeface="Yu Gothic Light" panose="020B0300000000000000" pitchFamily="34" charset="-128"/>
              </a:rPr>
              <a:t>Son</a:t>
            </a:r>
            <a:r>
              <a:rPr lang="en-US" sz="1800" dirty="0" smtClean="0">
                <a:solidFill>
                  <a:schemeClr val="tx1">
                    <a:lumMod val="50000"/>
                  </a:schemeClr>
                </a:solidFill>
                <a:latin typeface="Karla" panose="020B0604020202020204" charset="0"/>
                <a:ea typeface="Yu Gothic Light" panose="020B0300000000000000" pitchFamily="34" charset="-128"/>
              </a:rPr>
              <a:t>, </a:t>
            </a:r>
            <a:r>
              <a:rPr lang="en-US" sz="1800" dirty="0" smtClean="0">
                <a:solidFill>
                  <a:srgbClr val="FF0000"/>
                </a:solidFill>
                <a:latin typeface="Karla" panose="020B0604020202020204" charset="0"/>
                <a:ea typeface="Yu Gothic Light" panose="020B0300000000000000" pitchFamily="34" charset="-128"/>
              </a:rPr>
              <a:t>Holy Spirit</a:t>
            </a:r>
            <a:endParaRPr lang="en-US" sz="1600" dirty="0">
              <a:solidFill>
                <a:srgbClr val="FF0000"/>
              </a:solidFill>
              <a:latin typeface="Karla" panose="020B0604020202020204" charset="0"/>
              <a:ea typeface="Yu Gothic Light" panose="020B0300000000000000" pitchFamily="34" charset="-128"/>
            </a:endParaRPr>
          </a:p>
          <a:p>
            <a:pPr>
              <a:spcAft>
                <a:spcPts val="1200"/>
              </a:spcAft>
            </a:pPr>
            <a:r>
              <a:rPr lang="en-US"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Corollary problems</a:t>
            </a:r>
          </a:p>
          <a:p>
            <a:pPr>
              <a:spcAft>
                <a:spcPts val="1200"/>
              </a:spcAft>
            </a:pPr>
            <a:r>
              <a:rPr lang="en-US" sz="1800" dirty="0" smtClean="0">
                <a:solidFill>
                  <a:schemeClr val="tx1">
                    <a:lumMod val="50000"/>
                  </a:schemeClr>
                </a:solidFill>
                <a:latin typeface="Karla" panose="020B0604020202020204" charset="0"/>
                <a:ea typeface="Yu Gothic Light" panose="020B0300000000000000" pitchFamily="34" charset="-128"/>
              </a:rPr>
              <a:t>Falling into sin and staying entangled in it</a:t>
            </a:r>
          </a:p>
          <a:p>
            <a:pPr>
              <a:spcAft>
                <a:spcPts val="1200"/>
              </a:spcAft>
            </a:pPr>
            <a:r>
              <a:rPr lang="en-US" sz="1800" dirty="0" smtClean="0">
                <a:solidFill>
                  <a:schemeClr val="tx1">
                    <a:lumMod val="50000"/>
                  </a:schemeClr>
                </a:solidFill>
                <a:latin typeface="Karla" panose="020B0604020202020204" charset="0"/>
                <a:ea typeface="Yu Gothic Light" panose="020B0300000000000000" pitchFamily="34" charset="-128"/>
              </a:rPr>
              <a:t>Not having faith in </a:t>
            </a:r>
            <a:r>
              <a:rPr lang="en-US" sz="18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800" dirty="0" smtClean="0">
                <a:solidFill>
                  <a:schemeClr val="tx1">
                    <a:lumMod val="50000"/>
                  </a:schemeClr>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800" dirty="0" smtClean="0">
                <a:solidFill>
                  <a:schemeClr val="tx1">
                    <a:lumMod val="50000"/>
                  </a:schemeClr>
                </a:solidFill>
                <a:latin typeface="Karla" panose="020B0604020202020204" charset="0"/>
                <a:ea typeface="Yu Gothic Light" panose="020B0300000000000000" pitchFamily="34" charset="-128"/>
              </a:rPr>
              <a:t>and </a:t>
            </a:r>
            <a:r>
              <a:rPr lang="en-US" sz="1800" dirty="0" smtClean="0">
                <a:solidFill>
                  <a:srgbClr val="FF0000"/>
                </a:solidFill>
                <a:latin typeface="Karla" panose="020B0604020202020204" charset="0"/>
                <a:ea typeface="Yu Gothic Light" panose="020B0300000000000000" pitchFamily="34" charset="-128"/>
              </a:rPr>
              <a:t>His Word</a:t>
            </a:r>
          </a:p>
          <a:p>
            <a:pPr>
              <a:spcAft>
                <a:spcPts val="1200"/>
              </a:spcAft>
            </a:pPr>
            <a:r>
              <a:rPr lang="en-US" sz="1800" dirty="0" smtClean="0">
                <a:solidFill>
                  <a:schemeClr val="tx1">
                    <a:lumMod val="50000"/>
                  </a:schemeClr>
                </a:solidFill>
                <a:latin typeface="Karla" panose="020B0604020202020204" charset="0"/>
                <a:ea typeface="Yu Gothic Light" panose="020B0300000000000000" pitchFamily="34" charset="-128"/>
              </a:rPr>
              <a:t>Having false notions, perceptions, or hopes</a:t>
            </a:r>
          </a:p>
          <a:p>
            <a:pPr>
              <a:spcAft>
                <a:spcPts val="1200"/>
              </a:spcAft>
            </a:pPr>
            <a:r>
              <a:rPr lang="en-US" sz="1800" dirty="0" smtClean="0">
                <a:solidFill>
                  <a:schemeClr val="tx1">
                    <a:lumMod val="50000"/>
                  </a:schemeClr>
                </a:solidFill>
                <a:latin typeface="Karla" panose="020B0604020202020204" charset="0"/>
                <a:ea typeface="Yu Gothic Light" panose="020B0300000000000000" pitchFamily="34" charset="-128"/>
              </a:rPr>
              <a:t>Holding </a:t>
            </a:r>
            <a:r>
              <a:rPr lang="en-US" sz="1800" dirty="0">
                <a:solidFill>
                  <a:schemeClr val="tx1">
                    <a:lumMod val="50000"/>
                  </a:schemeClr>
                </a:solidFill>
                <a:latin typeface="Karla" panose="020B0604020202020204" charset="0"/>
                <a:ea typeface="Yu Gothic Light" panose="020B0300000000000000" pitchFamily="34" charset="-128"/>
              </a:rPr>
              <a:t>unbiblical ideologies or eschatological </a:t>
            </a:r>
            <a:r>
              <a:rPr lang="en-US" sz="1800" dirty="0" smtClean="0">
                <a:solidFill>
                  <a:schemeClr val="tx1">
                    <a:lumMod val="50000"/>
                  </a:schemeClr>
                </a:solidFill>
                <a:latin typeface="Karla" panose="020B0604020202020204" charset="0"/>
                <a:ea typeface="Yu Gothic Light" panose="020B0300000000000000" pitchFamily="34" charset="-128"/>
              </a:rPr>
              <a:t>views</a:t>
            </a:r>
            <a:endParaRPr lang="en-US" sz="1800" dirty="0">
              <a:solidFill>
                <a:schemeClr val="tx1">
                  <a:lumMod val="50000"/>
                </a:schemeClr>
              </a:solidFill>
              <a:latin typeface="Karla" panose="020B0604020202020204" charset="0"/>
              <a:ea typeface="Yu Gothic Light" panose="020B0300000000000000" pitchFamily="34" charset="-128"/>
            </a:endParaRPr>
          </a:p>
        </p:txBody>
      </p:sp>
    </p:spTree>
    <p:extLst>
      <p:ext uri="{BB962C8B-B14F-4D97-AF65-F5344CB8AC3E}">
        <p14:creationId xmlns:p14="http://schemas.microsoft.com/office/powerpoint/2010/main" val="665548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ctrTitle" idx="4294967295"/>
          </p:nvPr>
        </p:nvSpPr>
        <p:spPr>
          <a:xfrm>
            <a:off x="609600" y="274320"/>
            <a:ext cx="5943600" cy="1546400"/>
          </a:xfrm>
          <a:prstGeom prst="rect">
            <a:avLst/>
          </a:prstGeom>
        </p:spPr>
        <p:txBody>
          <a:bodyPr spcFirstLastPara="1" wrap="square" lIns="91425" tIns="91425" rIns="91425" bIns="91425" anchor="t" anchorCtr="0">
            <a:noAutofit/>
          </a:bodyPr>
          <a:lstStyle/>
          <a:p>
            <a:pPr lvl="0"/>
            <a:r>
              <a:rPr lang="en-US" sz="2800"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What is </a:t>
            </a:r>
            <a:r>
              <a:rPr lang="en-US" sz="2800" dirty="0" smtClean="0">
                <a:solidFill>
                  <a:srgbClr val="FF000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spiritual</a:t>
            </a:r>
            <a:r>
              <a:rPr lang="en-US" sz="2800"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a:t>
            </a:r>
            <a:endParaRPr lang="en-US" sz="2800" dirty="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endParaRPr>
          </a:p>
        </p:txBody>
      </p:sp>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6" name="Google Shape;138;p20"/>
          <p:cNvSpPr txBox="1">
            <a:spLocks/>
          </p:cNvSpPr>
          <p:nvPr/>
        </p:nvSpPr>
        <p:spPr>
          <a:xfrm>
            <a:off x="635001" y="914400"/>
            <a:ext cx="6299199" cy="525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pPr>
              <a:spcAft>
                <a:spcPts val="400"/>
              </a:spcAft>
            </a:pPr>
            <a:r>
              <a:rPr lang="en-US" sz="1600" b="0" dirty="0" smtClean="0">
                <a:solidFill>
                  <a:schemeClr val="tx1">
                    <a:lumMod val="50000"/>
                  </a:schemeClr>
                </a:solidFill>
                <a:latin typeface="Karla" panose="020B0604020202020204" charset="0"/>
                <a:ea typeface="Yu Gothic Light" panose="020B0300000000000000" pitchFamily="34" charset="-128"/>
              </a:rPr>
              <a:t>“You </a:t>
            </a:r>
            <a:r>
              <a:rPr lang="en-US" sz="1600" b="0" dirty="0">
                <a:solidFill>
                  <a:schemeClr val="tx1">
                    <a:lumMod val="50000"/>
                  </a:schemeClr>
                </a:solidFill>
                <a:latin typeface="Karla" panose="020B0604020202020204" charset="0"/>
                <a:ea typeface="Yu Gothic Light" panose="020B0300000000000000" pitchFamily="34" charset="-128"/>
              </a:rPr>
              <a:t>worship what you do not know; we worship what we know, for salvation is from the Jews. </a:t>
            </a:r>
            <a:r>
              <a:rPr lang="en-US" sz="1600" b="0" dirty="0" smtClean="0">
                <a:solidFill>
                  <a:schemeClr val="tx1">
                    <a:lumMod val="50000"/>
                  </a:schemeClr>
                </a:solidFill>
                <a:latin typeface="Karla" panose="020B0604020202020204" charset="0"/>
                <a:ea typeface="Yu Gothic Light" panose="020B0300000000000000" pitchFamily="34" charset="-128"/>
              </a:rPr>
              <a:t>But </a:t>
            </a:r>
            <a:r>
              <a:rPr lang="en-US" sz="1600" b="0" dirty="0">
                <a:solidFill>
                  <a:schemeClr val="tx1">
                    <a:lumMod val="50000"/>
                  </a:schemeClr>
                </a:solidFill>
                <a:latin typeface="Karla" panose="020B0604020202020204" charset="0"/>
                <a:ea typeface="Yu Gothic Light" panose="020B0300000000000000" pitchFamily="34" charset="-128"/>
              </a:rPr>
              <a:t>the hour is coming, and is now here, when the true worshipers will worship the Father in </a:t>
            </a:r>
            <a:r>
              <a:rPr lang="en-US" sz="1600" dirty="0">
                <a:solidFill>
                  <a:srgbClr val="FF0000"/>
                </a:solidFill>
                <a:latin typeface="Karla" panose="020B0604020202020204" charset="0"/>
                <a:ea typeface="Yu Gothic Light" panose="020B0300000000000000" pitchFamily="34" charset="-128"/>
              </a:rPr>
              <a:t>spirit</a:t>
            </a:r>
            <a:r>
              <a:rPr lang="en-US" sz="1600" b="0" dirty="0">
                <a:solidFill>
                  <a:schemeClr val="tx1">
                    <a:lumMod val="50000"/>
                  </a:schemeClr>
                </a:solidFill>
                <a:latin typeface="Karla" panose="020B0604020202020204" charset="0"/>
                <a:ea typeface="Yu Gothic Light" panose="020B0300000000000000" pitchFamily="34" charset="-128"/>
              </a:rPr>
              <a:t> and </a:t>
            </a:r>
            <a:r>
              <a:rPr lang="en-US" sz="1600" dirty="0">
                <a:solidFill>
                  <a:srgbClr val="92D05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truth</a:t>
            </a:r>
            <a:r>
              <a:rPr lang="en-US" sz="1600" b="0" dirty="0">
                <a:solidFill>
                  <a:schemeClr val="tx1">
                    <a:lumMod val="50000"/>
                  </a:schemeClr>
                </a:solidFill>
                <a:latin typeface="Karla" panose="020B0604020202020204" charset="0"/>
                <a:ea typeface="Yu Gothic Light" panose="020B0300000000000000" pitchFamily="34" charset="-128"/>
              </a:rPr>
              <a:t>, for the Father is seeking such people to worship him. </a:t>
            </a:r>
            <a:r>
              <a:rPr lang="en-US" sz="16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dirty="0" smtClean="0">
                <a:solidFill>
                  <a:srgbClr val="FF0000"/>
                </a:solidFill>
                <a:latin typeface="Karla" panose="020B0604020202020204" charset="0"/>
                <a:ea typeface="Yu Gothic Light" panose="020B0300000000000000" pitchFamily="34" charset="-128"/>
              </a:rPr>
              <a:t> </a:t>
            </a:r>
            <a:r>
              <a:rPr lang="en-US" sz="1600" dirty="0">
                <a:solidFill>
                  <a:srgbClr val="FF0000"/>
                </a:solidFill>
                <a:latin typeface="Karla" panose="020B0604020202020204" charset="0"/>
                <a:ea typeface="Yu Gothic Light" panose="020B0300000000000000" pitchFamily="34" charset="-128"/>
              </a:rPr>
              <a:t>is spirit</a:t>
            </a:r>
            <a:r>
              <a:rPr lang="en-US" sz="1600" b="0" dirty="0">
                <a:solidFill>
                  <a:schemeClr val="tx1">
                    <a:lumMod val="50000"/>
                  </a:schemeClr>
                </a:solidFill>
                <a:latin typeface="Karla" panose="020B0604020202020204" charset="0"/>
                <a:ea typeface="Yu Gothic Light" panose="020B0300000000000000" pitchFamily="34" charset="-128"/>
              </a:rPr>
              <a:t>, and those who worship him must worship in </a:t>
            </a:r>
            <a:r>
              <a:rPr lang="en-US" sz="1600" dirty="0">
                <a:solidFill>
                  <a:srgbClr val="FF0000"/>
                </a:solidFill>
                <a:latin typeface="Karla" panose="020B0604020202020204" charset="0"/>
                <a:ea typeface="Yu Gothic Light" panose="020B0300000000000000" pitchFamily="34" charset="-128"/>
              </a:rPr>
              <a:t>spirit</a:t>
            </a:r>
            <a:r>
              <a:rPr lang="en-US" sz="1600" b="0" dirty="0">
                <a:solidFill>
                  <a:schemeClr val="tx1">
                    <a:lumMod val="50000"/>
                  </a:schemeClr>
                </a:solidFill>
                <a:latin typeface="Karla" panose="020B0604020202020204" charset="0"/>
                <a:ea typeface="Yu Gothic Light" panose="020B0300000000000000" pitchFamily="34" charset="-128"/>
              </a:rPr>
              <a:t> and </a:t>
            </a:r>
            <a:r>
              <a:rPr lang="en-US" sz="1600" dirty="0">
                <a:solidFill>
                  <a:srgbClr val="92D05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truth</a:t>
            </a:r>
            <a:r>
              <a:rPr lang="en-US" sz="1600" b="0" dirty="0">
                <a:solidFill>
                  <a:schemeClr val="tx1">
                    <a:lumMod val="50000"/>
                  </a:schemeClr>
                </a:solidFill>
                <a:latin typeface="Karla" panose="020B0604020202020204" charset="0"/>
                <a:ea typeface="Yu Gothic Light" panose="020B0300000000000000" pitchFamily="34" charset="-128"/>
              </a:rPr>
              <a:t>.” </a:t>
            </a:r>
            <a:endParaRPr lang="en-US" sz="1600" b="0" dirty="0" smtClean="0">
              <a:solidFill>
                <a:schemeClr val="tx1">
                  <a:lumMod val="50000"/>
                </a:schemeClr>
              </a:solidFill>
              <a:latin typeface="Karla" panose="020B0604020202020204" charset="0"/>
              <a:ea typeface="Yu Gothic Light" panose="020B0300000000000000" pitchFamily="34" charset="-128"/>
            </a:endParaRPr>
          </a:p>
          <a:p>
            <a:pPr algn="r">
              <a:spcAft>
                <a:spcPts val="1200"/>
              </a:spcAft>
            </a:pPr>
            <a:r>
              <a:rPr lang="en-US" sz="1400" b="0" dirty="0" smtClean="0">
                <a:solidFill>
                  <a:schemeClr val="tx1">
                    <a:lumMod val="50000"/>
                  </a:schemeClr>
                </a:solidFill>
                <a:latin typeface="Karla" panose="020B0604020202020204" charset="0"/>
                <a:ea typeface="Yu Gothic Light" panose="020B0300000000000000" pitchFamily="34" charset="-128"/>
              </a:rPr>
              <a:t>John 4:22-24</a:t>
            </a:r>
            <a:endParaRPr lang="en-US" sz="1400" b="0" dirty="0">
              <a:solidFill>
                <a:schemeClr val="tx1">
                  <a:lumMod val="50000"/>
                </a:schemeClr>
              </a:solidFill>
              <a:latin typeface="Karla" panose="020B0604020202020204" charset="0"/>
              <a:ea typeface="Yu Gothic Light" panose="020B0300000000000000" pitchFamily="34" charset="-128"/>
            </a:endParaRPr>
          </a:p>
          <a:p>
            <a:pPr>
              <a:spcAft>
                <a:spcPts val="600"/>
              </a:spcAft>
            </a:pPr>
            <a:r>
              <a:rPr lang="en-US" sz="1600" b="0" dirty="0" smtClean="0">
                <a:solidFill>
                  <a:schemeClr val="tx1">
                    <a:lumMod val="50000"/>
                  </a:schemeClr>
                </a:solidFill>
                <a:latin typeface="Karla" panose="020B0604020202020204" charset="0"/>
                <a:ea typeface="Yu Gothic Light" panose="020B0300000000000000" pitchFamily="34" charset="-128"/>
              </a:rPr>
              <a:t>Now </a:t>
            </a:r>
            <a:r>
              <a:rPr lang="en-US" sz="1600" b="0" dirty="0">
                <a:solidFill>
                  <a:schemeClr val="tx1">
                    <a:lumMod val="50000"/>
                  </a:schemeClr>
                </a:solidFill>
                <a:latin typeface="Karla" panose="020B0604020202020204" charset="0"/>
                <a:ea typeface="Yu Gothic Light" panose="020B0300000000000000" pitchFamily="34" charset="-128"/>
              </a:rPr>
              <a:t>we have received not the </a:t>
            </a:r>
            <a:r>
              <a:rPr lang="en-US" sz="1600" dirty="0">
                <a:solidFill>
                  <a:srgbClr val="FF0000"/>
                </a:solidFill>
                <a:latin typeface="Karla" panose="020B0604020202020204" charset="0"/>
                <a:ea typeface="Yu Gothic Light" panose="020B0300000000000000" pitchFamily="34" charset="-128"/>
              </a:rPr>
              <a:t>spirit</a:t>
            </a:r>
            <a:r>
              <a:rPr lang="en-US" sz="1600" b="0" dirty="0">
                <a:solidFill>
                  <a:srgbClr val="FF0000"/>
                </a:solidFill>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of the world, but the </a:t>
            </a:r>
            <a:r>
              <a:rPr lang="en-US" sz="1600" dirty="0">
                <a:solidFill>
                  <a:srgbClr val="FF0000"/>
                </a:solidFill>
                <a:latin typeface="Karla" panose="020B0604020202020204" charset="0"/>
                <a:ea typeface="Yu Gothic Light" panose="020B0300000000000000" pitchFamily="34" charset="-128"/>
              </a:rPr>
              <a:t>Spirit</a:t>
            </a:r>
            <a:r>
              <a:rPr lang="en-US" sz="1600" b="0" dirty="0">
                <a:solidFill>
                  <a:srgbClr val="FF0000"/>
                </a:solidFill>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who is from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dirty="0">
                <a:solidFill>
                  <a:schemeClr val="tx1">
                    <a:lumMod val="50000"/>
                  </a:schemeClr>
                </a:solidFill>
                <a:latin typeface="Karla" panose="020B0604020202020204" charset="0"/>
                <a:ea typeface="Yu Gothic Light" panose="020B0300000000000000" pitchFamily="34" charset="-128"/>
              </a:rPr>
              <a:t>, that we might understand the things freely given us by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dirty="0">
                <a:solidFill>
                  <a:schemeClr val="tx1">
                    <a:lumMod val="50000"/>
                  </a:schemeClr>
                </a:solidFill>
                <a:latin typeface="Karla" panose="020B0604020202020204" charset="0"/>
                <a:ea typeface="Yu Gothic Light" panose="020B0300000000000000" pitchFamily="34" charset="-128"/>
              </a:rPr>
              <a:t>. And we impart this in words not taught by human wisdom but taught by the </a:t>
            </a:r>
            <a:r>
              <a:rPr lang="en-US" sz="1600" dirty="0">
                <a:solidFill>
                  <a:srgbClr val="FF0000"/>
                </a:solidFill>
                <a:latin typeface="Karla" panose="020B0604020202020204" charset="0"/>
                <a:ea typeface="Yu Gothic Light" panose="020B0300000000000000" pitchFamily="34" charset="-128"/>
              </a:rPr>
              <a:t>Spirit</a:t>
            </a:r>
            <a:r>
              <a:rPr lang="en-US" sz="1600" b="0" dirty="0">
                <a:solidFill>
                  <a:schemeClr val="tx1">
                    <a:lumMod val="50000"/>
                  </a:schemeClr>
                </a:solidFill>
                <a:latin typeface="Karla" panose="020B0604020202020204" charset="0"/>
                <a:ea typeface="Yu Gothic Light" panose="020B0300000000000000" pitchFamily="34" charset="-128"/>
              </a:rPr>
              <a:t>, interpreting </a:t>
            </a:r>
            <a:r>
              <a:rPr lang="en-US" sz="1600" dirty="0">
                <a:solidFill>
                  <a:srgbClr val="FF0000"/>
                </a:solidFill>
                <a:latin typeface="Karla" panose="020B0604020202020204" charset="0"/>
                <a:ea typeface="Yu Gothic Light" panose="020B0300000000000000" pitchFamily="34" charset="-128"/>
              </a:rPr>
              <a:t>spiritual</a:t>
            </a:r>
            <a:r>
              <a:rPr lang="en-US" sz="1600" b="0" dirty="0">
                <a:solidFill>
                  <a:srgbClr val="FF0000"/>
                </a:solidFill>
                <a:latin typeface="Karla" panose="020B0604020202020204" charset="0"/>
                <a:ea typeface="Yu Gothic Light" panose="020B0300000000000000" pitchFamily="34" charset="-128"/>
              </a:rPr>
              <a:t> </a:t>
            </a:r>
            <a:r>
              <a:rPr lang="en-US" sz="1600" dirty="0">
                <a:solidFill>
                  <a:srgbClr val="92D05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truths</a:t>
            </a:r>
            <a:r>
              <a:rPr lang="en-US" sz="1600" b="0" dirty="0">
                <a:solidFill>
                  <a:schemeClr val="tx1">
                    <a:lumMod val="50000"/>
                  </a:schemeClr>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to those who are </a:t>
            </a:r>
            <a:r>
              <a:rPr lang="en-US" sz="1600" dirty="0">
                <a:solidFill>
                  <a:srgbClr val="FF0000"/>
                </a:solidFill>
                <a:latin typeface="Karla" panose="020B0604020202020204" charset="0"/>
                <a:ea typeface="Yu Gothic Light" panose="020B0300000000000000" pitchFamily="34" charset="-128"/>
              </a:rPr>
              <a:t>spiritual</a:t>
            </a:r>
            <a:r>
              <a:rPr lang="en-US" sz="1600" b="0" dirty="0" smtClean="0">
                <a:solidFill>
                  <a:schemeClr val="tx1">
                    <a:lumMod val="50000"/>
                  </a:schemeClr>
                </a:solidFill>
                <a:latin typeface="Karla" panose="020B0604020202020204" charset="0"/>
                <a:ea typeface="Yu Gothic Light" panose="020B0300000000000000" pitchFamily="34" charset="-128"/>
              </a:rPr>
              <a:t>.</a:t>
            </a:r>
            <a:endParaRPr lang="en-US" sz="1600" b="0" dirty="0">
              <a:solidFill>
                <a:schemeClr val="tx1">
                  <a:lumMod val="50000"/>
                </a:schemeClr>
              </a:solidFill>
              <a:latin typeface="Karla" panose="020B0604020202020204" charset="0"/>
              <a:ea typeface="Yu Gothic Light" panose="020B0300000000000000" pitchFamily="34" charset="-128"/>
            </a:endParaRPr>
          </a:p>
          <a:p>
            <a:r>
              <a:rPr lang="en-US" sz="1600" b="0" dirty="0">
                <a:solidFill>
                  <a:schemeClr val="tx1">
                    <a:lumMod val="50000"/>
                  </a:schemeClr>
                </a:solidFill>
                <a:latin typeface="Karla" panose="020B0604020202020204" charset="0"/>
                <a:ea typeface="Yu Gothic Light" panose="020B0300000000000000" pitchFamily="34" charset="-128"/>
              </a:rPr>
              <a:t>The natural person does not accept the things of the </a:t>
            </a:r>
            <a:r>
              <a:rPr lang="en-US" sz="1600" dirty="0">
                <a:solidFill>
                  <a:srgbClr val="FF0000"/>
                </a:solidFill>
                <a:latin typeface="Karla" panose="020B0604020202020204" charset="0"/>
                <a:ea typeface="Yu Gothic Light" panose="020B0300000000000000" pitchFamily="34" charset="-128"/>
              </a:rPr>
              <a:t>Spirit of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dirty="0">
                <a:solidFill>
                  <a:schemeClr val="tx1">
                    <a:lumMod val="50000"/>
                  </a:schemeClr>
                </a:solidFill>
                <a:latin typeface="Karla" panose="020B0604020202020204" charset="0"/>
                <a:ea typeface="Yu Gothic Light" panose="020B0300000000000000" pitchFamily="34" charset="-128"/>
              </a:rPr>
              <a:t>, for they are folly to him, and he is not able to understand them because they are </a:t>
            </a:r>
            <a:r>
              <a:rPr lang="en-US" sz="1600" dirty="0">
                <a:solidFill>
                  <a:srgbClr val="FF0000"/>
                </a:solidFill>
                <a:latin typeface="Karla" panose="020B0604020202020204" charset="0"/>
                <a:ea typeface="Yu Gothic Light" panose="020B0300000000000000" pitchFamily="34" charset="-128"/>
              </a:rPr>
              <a:t>spiritually</a:t>
            </a:r>
            <a:r>
              <a:rPr lang="en-US" sz="1600" b="0" dirty="0">
                <a:solidFill>
                  <a:srgbClr val="FF0000"/>
                </a:solidFill>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discerned. The </a:t>
            </a:r>
            <a:r>
              <a:rPr lang="en-US" sz="1600" dirty="0">
                <a:solidFill>
                  <a:srgbClr val="FF0000"/>
                </a:solidFill>
                <a:latin typeface="Karla" panose="020B0604020202020204" charset="0"/>
                <a:ea typeface="Yu Gothic Light" panose="020B0300000000000000" pitchFamily="34" charset="-128"/>
              </a:rPr>
              <a:t>spiritual</a:t>
            </a:r>
            <a:r>
              <a:rPr lang="en-US" sz="1600" b="0" dirty="0">
                <a:solidFill>
                  <a:schemeClr val="tx1">
                    <a:lumMod val="50000"/>
                  </a:schemeClr>
                </a:solidFill>
                <a:latin typeface="Karla" panose="020B0604020202020204" charset="0"/>
                <a:ea typeface="Yu Gothic Light" panose="020B0300000000000000" pitchFamily="34" charset="-128"/>
              </a:rPr>
              <a:t> person judges all things, but is himself to be judged by no one. “For who has understood the mind of the Lord so as to instruct him?” But we have the mind of Christ</a:t>
            </a:r>
            <a:r>
              <a:rPr lang="en-US" sz="1600" b="0" dirty="0" smtClean="0">
                <a:solidFill>
                  <a:schemeClr val="tx1">
                    <a:lumMod val="50000"/>
                  </a:schemeClr>
                </a:solidFill>
                <a:latin typeface="Karla" panose="020B0604020202020204" charset="0"/>
                <a:ea typeface="Yu Gothic Light" panose="020B0300000000000000" pitchFamily="34" charset="-128"/>
              </a:rPr>
              <a:t>.</a:t>
            </a:r>
            <a:endParaRPr lang="en-US" sz="1600" b="0" dirty="0">
              <a:solidFill>
                <a:schemeClr val="tx1">
                  <a:lumMod val="50000"/>
                </a:schemeClr>
              </a:solidFill>
              <a:latin typeface="Karla" panose="020B0604020202020204" charset="0"/>
              <a:ea typeface="Yu Gothic Light" panose="020B0300000000000000" pitchFamily="34" charset="-128"/>
            </a:endParaRPr>
          </a:p>
          <a:p>
            <a:pPr algn="r"/>
            <a:r>
              <a:rPr lang="en-US" sz="1400" b="0" dirty="0">
                <a:solidFill>
                  <a:schemeClr val="tx1">
                    <a:lumMod val="50000"/>
                  </a:schemeClr>
                </a:solidFill>
                <a:latin typeface="Karla" panose="020B0604020202020204" charset="0"/>
                <a:ea typeface="Yu Gothic Light" panose="020B0300000000000000" pitchFamily="34" charset="-128"/>
              </a:rPr>
              <a:t>1 Corinthians 2:1,6-16</a:t>
            </a:r>
          </a:p>
        </p:txBody>
      </p:sp>
    </p:spTree>
    <p:extLst>
      <p:ext uri="{BB962C8B-B14F-4D97-AF65-F5344CB8AC3E}">
        <p14:creationId xmlns:p14="http://schemas.microsoft.com/office/powerpoint/2010/main" val="2859881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ctrTitle" idx="4294967295"/>
          </p:nvPr>
        </p:nvSpPr>
        <p:spPr>
          <a:xfrm>
            <a:off x="609600" y="274320"/>
            <a:ext cx="6400800" cy="1546400"/>
          </a:xfrm>
          <a:prstGeom prst="rect">
            <a:avLst/>
          </a:prstGeom>
        </p:spPr>
        <p:txBody>
          <a:bodyPr spcFirstLastPara="1" wrap="square" lIns="91425" tIns="91425" rIns="91425" bIns="91425" anchor="t" anchorCtr="0">
            <a:noAutofit/>
          </a:bodyPr>
          <a:lstStyle/>
          <a:p>
            <a:pPr lvl="0"/>
            <a:r>
              <a:rPr lang="en-US" sz="2800"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What about sin and righteousness?</a:t>
            </a:r>
            <a:endParaRPr lang="en-US" sz="2800" dirty="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endParaRPr>
          </a:p>
        </p:txBody>
      </p:sp>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6" name="Google Shape;138;p20"/>
          <p:cNvSpPr txBox="1">
            <a:spLocks/>
          </p:cNvSpPr>
          <p:nvPr/>
        </p:nvSpPr>
        <p:spPr>
          <a:xfrm>
            <a:off x="635001" y="914400"/>
            <a:ext cx="6299199" cy="525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r>
              <a:rPr lang="en-US" sz="1600" b="0" i="1" dirty="0" smtClean="0">
                <a:solidFill>
                  <a:schemeClr val="tx1">
                    <a:lumMod val="50000"/>
                  </a:schemeClr>
                </a:solidFill>
                <a:latin typeface="Karla" panose="020B0604020202020204" charset="0"/>
                <a:ea typeface="Yu Gothic Light" panose="020B0300000000000000" pitchFamily="34" charset="-128"/>
              </a:rPr>
              <a:t>“When </a:t>
            </a:r>
            <a:r>
              <a:rPr lang="en-US" sz="1600" b="0" i="1" dirty="0">
                <a:solidFill>
                  <a:schemeClr val="tx1">
                    <a:lumMod val="50000"/>
                  </a:schemeClr>
                </a:solidFill>
                <a:latin typeface="Karla" panose="020B0604020202020204" charset="0"/>
                <a:ea typeface="Yu Gothic Light" panose="020B0300000000000000" pitchFamily="34" charset="-128"/>
              </a:rPr>
              <a:t>the </a:t>
            </a:r>
            <a:r>
              <a:rPr lang="en-US" sz="1600" i="1"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Holy Spirit </a:t>
            </a:r>
            <a:r>
              <a:rPr lang="en-US" sz="1600" b="0" i="1" dirty="0">
                <a:solidFill>
                  <a:schemeClr val="tx1">
                    <a:lumMod val="50000"/>
                  </a:schemeClr>
                </a:solidFill>
                <a:latin typeface="Karla" panose="020B0604020202020204" charset="0"/>
                <a:ea typeface="Yu Gothic Light" panose="020B0300000000000000" pitchFamily="34" charset="-128"/>
              </a:rPr>
              <a:t>comes, he will convict the world concerning sin and righteousness and judgment: concerning sin, because they do not believe in me; concerning righteousness, because I </a:t>
            </a:r>
            <a:r>
              <a:rPr lang="en-US" sz="1600" b="0" i="1" dirty="0" smtClean="0">
                <a:solidFill>
                  <a:schemeClr val="tx1">
                    <a:lumMod val="50000"/>
                  </a:schemeClr>
                </a:solidFill>
                <a:latin typeface="Karla" panose="020B0604020202020204" charset="0"/>
                <a:ea typeface="Yu Gothic Light" panose="020B0300000000000000" pitchFamily="34" charset="-128"/>
              </a:rPr>
              <a:t>[</a:t>
            </a:r>
            <a:r>
              <a:rPr lang="en-US" sz="1600" i="1"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Jesus</a:t>
            </a:r>
            <a:r>
              <a:rPr lang="en-US" sz="1600" b="0" i="1" dirty="0" smtClean="0">
                <a:solidFill>
                  <a:schemeClr val="tx1">
                    <a:lumMod val="50000"/>
                  </a:schemeClr>
                </a:solidFill>
                <a:latin typeface="Karla" panose="020B0604020202020204" charset="0"/>
                <a:ea typeface="Yu Gothic Light" panose="020B0300000000000000" pitchFamily="34" charset="-128"/>
              </a:rPr>
              <a:t>] go </a:t>
            </a:r>
            <a:r>
              <a:rPr lang="en-US" sz="1600" b="0" i="1" dirty="0">
                <a:solidFill>
                  <a:schemeClr val="tx1">
                    <a:lumMod val="50000"/>
                  </a:schemeClr>
                </a:solidFill>
                <a:latin typeface="Karla" panose="020B0604020202020204" charset="0"/>
                <a:ea typeface="Yu Gothic Light" panose="020B0300000000000000" pitchFamily="34" charset="-128"/>
              </a:rPr>
              <a:t>to the </a:t>
            </a:r>
            <a:r>
              <a:rPr lang="en-US" sz="1600" i="1"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Father</a:t>
            </a:r>
            <a:r>
              <a:rPr lang="en-US" sz="1600" b="0" i="1" dirty="0">
                <a:solidFill>
                  <a:schemeClr val="tx1">
                    <a:lumMod val="50000"/>
                  </a:schemeClr>
                </a:solidFill>
                <a:latin typeface="Karla" panose="020B0604020202020204" charset="0"/>
                <a:ea typeface="Yu Gothic Light" panose="020B0300000000000000" pitchFamily="34" charset="-128"/>
              </a:rPr>
              <a:t>, and you will see me no longer; concerning judgment, because the ruler of this world is judged</a:t>
            </a:r>
            <a:r>
              <a:rPr lang="en-US" sz="1600" b="0" i="1" dirty="0" smtClean="0">
                <a:solidFill>
                  <a:schemeClr val="tx1">
                    <a:lumMod val="50000"/>
                  </a:schemeClr>
                </a:solidFill>
                <a:latin typeface="Karla" panose="020B0604020202020204" charset="0"/>
                <a:ea typeface="Yu Gothic Light" panose="020B0300000000000000" pitchFamily="34" charset="-128"/>
              </a:rPr>
              <a:t>.”</a:t>
            </a:r>
            <a:endParaRPr lang="en-US" sz="1600" b="0" i="1" dirty="0">
              <a:solidFill>
                <a:schemeClr val="tx1">
                  <a:lumMod val="50000"/>
                </a:schemeClr>
              </a:solidFill>
              <a:latin typeface="Karla" panose="020B0604020202020204" charset="0"/>
              <a:ea typeface="Yu Gothic Light" panose="020B0300000000000000" pitchFamily="34" charset="-128"/>
            </a:endParaRPr>
          </a:p>
          <a:p>
            <a:pPr algn="r">
              <a:spcAft>
                <a:spcPts val="600"/>
              </a:spcAft>
            </a:pPr>
            <a:r>
              <a:rPr lang="en-US" sz="1400" b="0" dirty="0">
                <a:solidFill>
                  <a:schemeClr val="tx1">
                    <a:lumMod val="50000"/>
                  </a:schemeClr>
                </a:solidFill>
                <a:latin typeface="Karla" panose="020B0604020202020204" charset="0"/>
                <a:ea typeface="Yu Gothic Light" panose="020B0300000000000000" pitchFamily="34" charset="-128"/>
              </a:rPr>
              <a:t>John </a:t>
            </a:r>
            <a:r>
              <a:rPr lang="en-US" sz="1400" b="0" dirty="0" smtClean="0">
                <a:solidFill>
                  <a:schemeClr val="tx1">
                    <a:lumMod val="50000"/>
                  </a:schemeClr>
                </a:solidFill>
                <a:latin typeface="Karla" panose="020B0604020202020204" charset="0"/>
                <a:ea typeface="Yu Gothic Light" panose="020B0300000000000000" pitchFamily="34" charset="-128"/>
              </a:rPr>
              <a:t>1:8-11</a:t>
            </a:r>
            <a:endParaRPr lang="en-US" sz="1600" dirty="0" smtClean="0">
              <a:solidFill>
                <a:schemeClr val="tx1">
                  <a:lumMod val="50000"/>
                </a:schemeClr>
              </a:solidFill>
              <a:latin typeface="Karla" panose="020B0604020202020204" charset="0"/>
              <a:ea typeface="Yu Gothic Light" panose="020B0300000000000000" pitchFamily="34" charset="-128"/>
            </a:endParaRPr>
          </a:p>
          <a:p>
            <a:pPr>
              <a:spcAft>
                <a:spcPts val="600"/>
              </a:spcAft>
            </a:pPr>
            <a:r>
              <a:rPr lang="en-US" sz="1800" dirty="0" smtClean="0">
                <a:solidFill>
                  <a:schemeClr val="tx1">
                    <a:lumMod val="50000"/>
                  </a:schemeClr>
                </a:solidFill>
                <a:latin typeface="Karla" panose="020B0604020202020204" charset="0"/>
                <a:ea typeface="Yu Gothic Light" panose="020B0300000000000000" pitchFamily="34" charset="-128"/>
              </a:rPr>
              <a:t>Righteousness </a:t>
            </a:r>
            <a:r>
              <a:rPr lang="en-US" sz="1600" b="0" dirty="0" smtClean="0">
                <a:solidFill>
                  <a:schemeClr val="tx1">
                    <a:lumMod val="50000"/>
                  </a:schemeClr>
                </a:solidFill>
                <a:latin typeface="Karla" panose="020B0604020202020204" charset="0"/>
                <a:ea typeface="Yu Gothic Light" panose="020B0300000000000000" pitchFamily="34" charset="-128"/>
              </a:rPr>
              <a:t>has these aspects:</a:t>
            </a:r>
          </a:p>
          <a:p>
            <a:pPr marL="365760" lvl="2" indent="-274320">
              <a:buSzPct val="100000"/>
              <a:buFont typeface="+mj-lt"/>
              <a:buAutoNum type="arabicPeriod"/>
            </a:pPr>
            <a:r>
              <a:rPr lang="en-US" sz="1600" dirty="0" smtClean="0">
                <a:solidFill>
                  <a:schemeClr val="tx1">
                    <a:lumMod val="50000"/>
                  </a:schemeClr>
                </a:solidFill>
                <a:latin typeface="Karla" panose="020B0604020202020204" charset="0"/>
                <a:ea typeface="Yu Gothic Light" panose="020B0300000000000000" pitchFamily="34" charset="-128"/>
              </a:rPr>
              <a:t>Identity: </a:t>
            </a:r>
            <a:r>
              <a:rPr lang="en-US" sz="1600" b="0" dirty="0" smtClean="0">
                <a:solidFill>
                  <a:schemeClr val="tx1">
                    <a:lumMod val="50000"/>
                  </a:schemeClr>
                </a:solidFill>
                <a:latin typeface="Karla" panose="020B0604020202020204" charset="0"/>
                <a:ea typeface="Yu Gothic Light" panose="020B0300000000000000" pitchFamily="34" charset="-128"/>
              </a:rPr>
              <a:t>Being the right person</a:t>
            </a:r>
          </a:p>
          <a:p>
            <a:pPr marL="365760" lvl="2" indent="-274320">
              <a:buSzPct val="100000"/>
              <a:buFont typeface="+mj-lt"/>
              <a:buAutoNum type="arabicPeriod"/>
            </a:pPr>
            <a:r>
              <a:rPr lang="en-US" sz="1600" dirty="0" smtClean="0">
                <a:solidFill>
                  <a:schemeClr val="tx1">
                    <a:lumMod val="50000"/>
                  </a:schemeClr>
                </a:solidFill>
                <a:latin typeface="Karla" panose="020B0604020202020204" charset="0"/>
                <a:ea typeface="Yu Gothic Light" panose="020B0300000000000000" pitchFamily="34" charset="-128"/>
              </a:rPr>
              <a:t>Location: </a:t>
            </a:r>
            <a:r>
              <a:rPr lang="en-US" sz="1600" b="0" dirty="0" smtClean="0">
                <a:solidFill>
                  <a:schemeClr val="tx1">
                    <a:lumMod val="50000"/>
                  </a:schemeClr>
                </a:solidFill>
                <a:latin typeface="Karla" panose="020B0604020202020204" charset="0"/>
                <a:ea typeface="Yu Gothic Light" panose="020B0300000000000000" pitchFamily="34" charset="-128"/>
              </a:rPr>
              <a:t>in the right place</a:t>
            </a:r>
          </a:p>
          <a:p>
            <a:pPr marL="365760" lvl="2" indent="-274320">
              <a:buSzPct val="100000"/>
              <a:buFont typeface="+mj-lt"/>
              <a:buAutoNum type="arabicPeriod"/>
            </a:pPr>
            <a:r>
              <a:rPr lang="en-US" sz="1600" dirty="0" smtClean="0">
                <a:solidFill>
                  <a:schemeClr val="tx1">
                    <a:lumMod val="50000"/>
                  </a:schemeClr>
                </a:solidFill>
                <a:latin typeface="Karla" panose="020B0604020202020204" charset="0"/>
                <a:ea typeface="Yu Gothic Light" panose="020B0300000000000000" pitchFamily="34" charset="-128"/>
              </a:rPr>
              <a:t>Timing: </a:t>
            </a:r>
            <a:r>
              <a:rPr lang="en-US" sz="1600" b="0" dirty="0" smtClean="0">
                <a:solidFill>
                  <a:schemeClr val="tx1">
                    <a:lumMod val="50000"/>
                  </a:schemeClr>
                </a:solidFill>
                <a:latin typeface="Karla" panose="020B0604020202020204" charset="0"/>
                <a:ea typeface="Yu Gothic Light" panose="020B0300000000000000" pitchFamily="34" charset="-128"/>
              </a:rPr>
              <a:t>at the right (</a:t>
            </a:r>
            <a:r>
              <a:rPr lang="en-US" sz="1600" b="0" i="1" dirty="0" err="1" smtClean="0">
                <a:solidFill>
                  <a:schemeClr val="tx1">
                    <a:lumMod val="50000"/>
                  </a:schemeClr>
                </a:solidFill>
                <a:latin typeface="Karla" panose="020B0604020202020204" charset="0"/>
                <a:ea typeface="Yu Gothic Light" panose="020B0300000000000000" pitchFamily="34" charset="-128"/>
              </a:rPr>
              <a:t>kairos</a:t>
            </a:r>
            <a:r>
              <a:rPr lang="en-US" sz="1600" b="0" dirty="0">
                <a:solidFill>
                  <a:schemeClr val="tx1">
                    <a:lumMod val="50000"/>
                  </a:schemeClr>
                </a:solidFill>
                <a:latin typeface="Karla" panose="020B0604020202020204" charset="0"/>
                <a:ea typeface="Yu Gothic Light" panose="020B0300000000000000" pitchFamily="34" charset="-128"/>
              </a:rPr>
              <a:t>)</a:t>
            </a:r>
            <a:r>
              <a:rPr lang="en-US" sz="1600" b="0" dirty="0" smtClean="0">
                <a:solidFill>
                  <a:schemeClr val="tx1">
                    <a:lumMod val="50000"/>
                  </a:schemeClr>
                </a:solidFill>
                <a:latin typeface="Karla" panose="020B0604020202020204" charset="0"/>
                <a:ea typeface="Yu Gothic Light" panose="020B0300000000000000" pitchFamily="34" charset="-128"/>
              </a:rPr>
              <a:t> time</a:t>
            </a:r>
          </a:p>
          <a:p>
            <a:pPr marL="365760" lvl="2" indent="-274320">
              <a:buSzPct val="100000"/>
              <a:buFont typeface="+mj-lt"/>
              <a:buAutoNum type="arabicPeriod"/>
            </a:pPr>
            <a:r>
              <a:rPr lang="en-US" sz="1600" dirty="0" smtClean="0">
                <a:solidFill>
                  <a:schemeClr val="tx1">
                    <a:lumMod val="50000"/>
                  </a:schemeClr>
                </a:solidFill>
                <a:latin typeface="Karla" panose="020B0604020202020204" charset="0"/>
                <a:ea typeface="Yu Gothic Light" panose="020B0300000000000000" pitchFamily="34" charset="-128"/>
              </a:rPr>
              <a:t>Action: </a:t>
            </a:r>
            <a:r>
              <a:rPr lang="en-US" sz="1600" b="0" dirty="0" smtClean="0">
                <a:solidFill>
                  <a:schemeClr val="tx1">
                    <a:lumMod val="50000"/>
                  </a:schemeClr>
                </a:solidFill>
                <a:latin typeface="Karla" panose="020B0604020202020204" charset="0"/>
                <a:ea typeface="Yu Gothic Light" panose="020B0300000000000000" pitchFamily="34" charset="-128"/>
              </a:rPr>
              <a:t>doing the right thing(s)</a:t>
            </a:r>
          </a:p>
          <a:p>
            <a:pPr marL="365760" lvl="2" indent="-274320">
              <a:buSzPct val="100000"/>
              <a:buFont typeface="+mj-lt"/>
              <a:buAutoNum type="arabicPeriod"/>
            </a:pPr>
            <a:r>
              <a:rPr lang="en-US" sz="1600" dirty="0" smtClean="0">
                <a:solidFill>
                  <a:schemeClr val="tx1">
                    <a:lumMod val="50000"/>
                  </a:schemeClr>
                </a:solidFill>
                <a:latin typeface="Karla" panose="020B0604020202020204" charset="0"/>
                <a:ea typeface="Yu Gothic Light" panose="020B0300000000000000" pitchFamily="34" charset="-128"/>
              </a:rPr>
              <a:t>How: </a:t>
            </a:r>
            <a:r>
              <a:rPr lang="en-US" sz="1600" b="0" dirty="0" smtClean="0">
                <a:solidFill>
                  <a:schemeClr val="tx1">
                    <a:lumMod val="50000"/>
                  </a:schemeClr>
                </a:solidFill>
                <a:latin typeface="Karla" panose="020B0604020202020204" charset="0"/>
                <a:ea typeface="Yu Gothic Light" panose="020B0300000000000000" pitchFamily="34" charset="-128"/>
              </a:rPr>
              <a:t>in the right way</a:t>
            </a:r>
          </a:p>
          <a:p>
            <a:pPr marL="365760" lvl="2" indent="-274320">
              <a:spcAft>
                <a:spcPts val="1200"/>
              </a:spcAft>
              <a:buSzPct val="100000"/>
              <a:buFont typeface="+mj-lt"/>
              <a:buAutoNum type="arabicPeriod"/>
            </a:pPr>
            <a:r>
              <a:rPr lang="en-US" sz="1600" dirty="0" smtClean="0">
                <a:solidFill>
                  <a:schemeClr val="tx1">
                    <a:lumMod val="50000"/>
                  </a:schemeClr>
                </a:solidFill>
                <a:latin typeface="Karla" panose="020B0604020202020204" charset="0"/>
                <a:ea typeface="Yu Gothic Light" panose="020B0300000000000000" pitchFamily="34" charset="-128"/>
              </a:rPr>
              <a:t>Motivation: </a:t>
            </a:r>
            <a:r>
              <a:rPr lang="en-US" sz="1600" b="0" dirty="0" smtClean="0">
                <a:solidFill>
                  <a:schemeClr val="tx1">
                    <a:lumMod val="50000"/>
                  </a:schemeClr>
                </a:solidFill>
                <a:latin typeface="Karla" panose="020B0604020202020204" charset="0"/>
                <a:ea typeface="Yu Gothic Light" panose="020B0300000000000000" pitchFamily="34" charset="-128"/>
              </a:rPr>
              <a:t>for the right reason(s).</a:t>
            </a:r>
            <a:endParaRPr lang="en-US" sz="1600" b="0" dirty="0">
              <a:solidFill>
                <a:schemeClr val="tx1">
                  <a:lumMod val="50000"/>
                </a:schemeClr>
              </a:solidFill>
              <a:latin typeface="Karla" panose="020B0604020202020204" charset="0"/>
              <a:ea typeface="Yu Gothic Light" panose="020B0300000000000000" pitchFamily="34" charset="-128"/>
            </a:endParaRPr>
          </a:p>
          <a:p>
            <a:pPr>
              <a:spcAft>
                <a:spcPts val="600"/>
              </a:spcAft>
              <a:buSzPct val="100000"/>
            </a:pPr>
            <a:r>
              <a:rPr lang="en-US" sz="1800" dirty="0">
                <a:solidFill>
                  <a:schemeClr val="tx1">
                    <a:lumMod val="50000"/>
                  </a:schemeClr>
                </a:solidFill>
                <a:latin typeface="Karla" panose="020B0604020202020204" charset="0"/>
                <a:ea typeface="Yu Gothic Light" panose="020B0300000000000000" pitchFamily="34" charset="-128"/>
              </a:rPr>
              <a:t>Sin</a:t>
            </a:r>
            <a:r>
              <a:rPr lang="en-US" sz="1600" b="0" dirty="0">
                <a:solidFill>
                  <a:schemeClr val="tx1">
                    <a:lumMod val="50000"/>
                  </a:schemeClr>
                </a:solidFill>
                <a:latin typeface="Karla" panose="020B0604020202020204" charset="0"/>
                <a:ea typeface="Yu Gothic Light" panose="020B0300000000000000" pitchFamily="34" charset="-128"/>
              </a:rPr>
              <a:t> is simply absent or corrupted </a:t>
            </a:r>
            <a:r>
              <a:rPr lang="en-US" sz="1600" b="0" dirty="0" smtClean="0">
                <a:solidFill>
                  <a:schemeClr val="tx1">
                    <a:lumMod val="50000"/>
                  </a:schemeClr>
                </a:solidFill>
                <a:latin typeface="Karla" panose="020B0604020202020204" charset="0"/>
                <a:ea typeface="Yu Gothic Light" panose="020B0300000000000000" pitchFamily="34" charset="-128"/>
              </a:rPr>
              <a:t>righteousness that falls short in various ways of what would be ideal from </a:t>
            </a:r>
            <a:r>
              <a:rPr lang="en-US" sz="1600" dirty="0" smtClean="0">
                <a:solidFill>
                  <a:srgbClr val="FF0000"/>
                </a:solidFill>
                <a:latin typeface="Karla" panose="020B0604020202020204" charset="0"/>
                <a:ea typeface="Yu Gothic Light" panose="020B0300000000000000" pitchFamily="34" charset="-128"/>
              </a:rPr>
              <a:t>God’s perspective</a:t>
            </a:r>
            <a:r>
              <a:rPr lang="en-US" sz="1600" b="0" dirty="0" smtClean="0">
                <a:solidFill>
                  <a:schemeClr val="tx1">
                    <a:lumMod val="50000"/>
                  </a:schemeClr>
                </a:solidFill>
                <a:latin typeface="Karla" panose="020B0604020202020204" charset="0"/>
                <a:ea typeface="Yu Gothic Light" panose="020B0300000000000000" pitchFamily="34" charset="-128"/>
              </a:rPr>
              <a:t>, either:</a:t>
            </a:r>
          </a:p>
          <a:p>
            <a:pPr marL="365760" indent="-182880">
              <a:buSzPct val="100000"/>
              <a:buFont typeface="Arial" panose="020B0604020202020204" pitchFamily="34" charset="0"/>
              <a:buChar char="•"/>
            </a:pPr>
            <a:r>
              <a:rPr lang="en-US" sz="1600" b="0" dirty="0">
                <a:solidFill>
                  <a:schemeClr val="tx1">
                    <a:lumMod val="50000"/>
                  </a:schemeClr>
                </a:solidFill>
                <a:latin typeface="Karla" panose="020B0604020202020204" charset="0"/>
                <a:ea typeface="Yu Gothic Light" panose="020B0300000000000000" pitchFamily="34" charset="-128"/>
              </a:rPr>
              <a:t>u</a:t>
            </a:r>
            <a:r>
              <a:rPr lang="en-US" sz="1600" b="0" dirty="0" smtClean="0">
                <a:solidFill>
                  <a:schemeClr val="tx1">
                    <a:lumMod val="50000"/>
                  </a:schemeClr>
                </a:solidFill>
                <a:latin typeface="Karla" panose="020B0604020202020204" charset="0"/>
                <a:ea typeface="Yu Gothic Light" panose="020B0300000000000000" pitchFamily="34" charset="-128"/>
              </a:rPr>
              <a:t>nintentionally through ignorance or carelessness, or</a:t>
            </a:r>
          </a:p>
          <a:p>
            <a:pPr marL="365760" indent="-182880">
              <a:buSzPct val="100000"/>
              <a:buFont typeface="Arial" panose="020B0604020202020204" pitchFamily="34" charset="0"/>
              <a:buChar char="•"/>
            </a:pPr>
            <a:r>
              <a:rPr lang="en-US" sz="1600" b="0" dirty="0">
                <a:solidFill>
                  <a:schemeClr val="tx1">
                    <a:lumMod val="50000"/>
                  </a:schemeClr>
                </a:solidFill>
                <a:latin typeface="Karla" panose="020B0604020202020204" charset="0"/>
                <a:ea typeface="Yu Gothic Light" panose="020B0300000000000000" pitchFamily="34" charset="-128"/>
              </a:rPr>
              <a:t>i</a:t>
            </a:r>
            <a:r>
              <a:rPr lang="en-US" sz="1600" b="0" dirty="0" smtClean="0">
                <a:solidFill>
                  <a:schemeClr val="tx1">
                    <a:lumMod val="50000"/>
                  </a:schemeClr>
                </a:solidFill>
                <a:latin typeface="Karla" panose="020B0604020202020204" charset="0"/>
                <a:ea typeface="Yu Gothic Light" panose="020B0300000000000000" pitchFamily="34" charset="-128"/>
              </a:rPr>
              <a:t>ntentionally with awareness of wrongdoing, or</a:t>
            </a:r>
          </a:p>
          <a:p>
            <a:pPr marL="365760" indent="-182880">
              <a:spcAft>
                <a:spcPts val="1200"/>
              </a:spcAft>
              <a:buSzPct val="100000"/>
              <a:buFont typeface="Arial" panose="020B0604020202020204" pitchFamily="34" charset="0"/>
              <a:buChar char="•"/>
            </a:pPr>
            <a:r>
              <a:rPr lang="en-US" sz="1600" b="0" dirty="0">
                <a:solidFill>
                  <a:schemeClr val="tx1">
                    <a:lumMod val="50000"/>
                  </a:schemeClr>
                </a:solidFill>
                <a:latin typeface="Karla" panose="020B0604020202020204" charset="0"/>
                <a:ea typeface="Yu Gothic Light" panose="020B0300000000000000" pitchFamily="34" charset="-128"/>
              </a:rPr>
              <a:t>i</a:t>
            </a:r>
            <a:r>
              <a:rPr lang="en-US" sz="1600" b="0" dirty="0" smtClean="0">
                <a:solidFill>
                  <a:schemeClr val="tx1">
                    <a:lumMod val="50000"/>
                  </a:schemeClr>
                </a:solidFill>
                <a:latin typeface="Karla" panose="020B0604020202020204" charset="0"/>
                <a:ea typeface="Yu Gothic Light" panose="020B0300000000000000" pitchFamily="34" charset="-128"/>
              </a:rPr>
              <a:t>ntentionally with premeditation (usually </a:t>
            </a:r>
            <a:r>
              <a:rPr lang="en-US" sz="1600" b="0" dirty="0">
                <a:solidFill>
                  <a:schemeClr val="tx1">
                    <a:lumMod val="50000"/>
                  </a:schemeClr>
                </a:solidFill>
                <a:latin typeface="Karla" panose="020B0604020202020204" charset="0"/>
                <a:ea typeface="Yu Gothic Light" panose="020B0300000000000000" pitchFamily="34" charset="-128"/>
              </a:rPr>
              <a:t>called </a:t>
            </a:r>
            <a:r>
              <a:rPr lang="en-US" sz="1600" b="0" dirty="0" smtClean="0">
                <a:solidFill>
                  <a:schemeClr val="tx1">
                    <a:lumMod val="50000"/>
                  </a:schemeClr>
                </a:solidFill>
                <a:latin typeface="Karla" panose="020B0604020202020204" charset="0"/>
                <a:ea typeface="Yu Gothic Light" panose="020B0300000000000000" pitchFamily="34" charset="-128"/>
              </a:rPr>
              <a:t>transgression).</a:t>
            </a:r>
            <a:endParaRPr lang="en-US" sz="1600" b="0" dirty="0">
              <a:solidFill>
                <a:schemeClr val="tx1">
                  <a:lumMod val="50000"/>
                </a:schemeClr>
              </a:solidFill>
              <a:latin typeface="Karla" panose="020B0604020202020204" charset="0"/>
              <a:ea typeface="Yu Gothic Light" panose="020B0300000000000000" pitchFamily="34" charset="-128"/>
            </a:endParaRPr>
          </a:p>
        </p:txBody>
      </p:sp>
    </p:spTree>
    <p:extLst>
      <p:ext uri="{BB962C8B-B14F-4D97-AF65-F5344CB8AC3E}">
        <p14:creationId xmlns:p14="http://schemas.microsoft.com/office/powerpoint/2010/main" val="310629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Effect transition="in" filter="fade">
                                      <p:cBhvr>
                                        <p:cTn id="7" dur="1000"/>
                                        <p:tgtEl>
                                          <p:spTgt spid="6">
                                            <p:txEl>
                                              <p:pRg st="9" end="9"/>
                                            </p:txEl>
                                          </p:spTgt>
                                        </p:tgtEl>
                                      </p:cBhvr>
                                    </p:animEffect>
                                    <p:anim calcmode="lin" valueType="num">
                                      <p:cBhvr>
                                        <p:cTn id="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0" end="10"/>
                                            </p:txEl>
                                          </p:spTgt>
                                        </p:tgtEl>
                                        <p:attrNameLst>
                                          <p:attrName>style.visibility</p:attrName>
                                        </p:attrNameLst>
                                      </p:cBhvr>
                                      <p:to>
                                        <p:strVal val="visible"/>
                                      </p:to>
                                    </p:set>
                                    <p:animEffect transition="in" filter="fade">
                                      <p:cBhvr>
                                        <p:cTn id="12" dur="1000"/>
                                        <p:tgtEl>
                                          <p:spTgt spid="6">
                                            <p:txEl>
                                              <p:pRg st="10" end="10"/>
                                            </p:txEl>
                                          </p:spTgt>
                                        </p:tgtEl>
                                      </p:cBhvr>
                                    </p:animEffect>
                                    <p:anim calcmode="lin" valueType="num">
                                      <p:cBhvr>
                                        <p:cTn id="1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11" end="11"/>
                                            </p:txEl>
                                          </p:spTgt>
                                        </p:tgtEl>
                                        <p:attrNameLst>
                                          <p:attrName>style.visibility</p:attrName>
                                        </p:attrNameLst>
                                      </p:cBhvr>
                                      <p:to>
                                        <p:strVal val="visible"/>
                                      </p:to>
                                    </p:set>
                                    <p:animEffect transition="in" filter="fade">
                                      <p:cBhvr>
                                        <p:cTn id="17" dur="1000"/>
                                        <p:tgtEl>
                                          <p:spTgt spid="6">
                                            <p:txEl>
                                              <p:pRg st="11" end="11"/>
                                            </p:txEl>
                                          </p:spTgt>
                                        </p:tgtEl>
                                      </p:cBhvr>
                                    </p:animEffect>
                                    <p:anim calcmode="lin" valueType="num">
                                      <p:cBhvr>
                                        <p:cTn id="18"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12" end="12"/>
                                            </p:txEl>
                                          </p:spTgt>
                                        </p:tgtEl>
                                        <p:attrNameLst>
                                          <p:attrName>style.visibility</p:attrName>
                                        </p:attrNameLst>
                                      </p:cBhvr>
                                      <p:to>
                                        <p:strVal val="visible"/>
                                      </p:to>
                                    </p:set>
                                    <p:animEffect transition="in" filter="fade">
                                      <p:cBhvr>
                                        <p:cTn id="22" dur="1000"/>
                                        <p:tgtEl>
                                          <p:spTgt spid="6">
                                            <p:txEl>
                                              <p:pRg st="12" end="12"/>
                                            </p:txEl>
                                          </p:spTgt>
                                        </p:tgtEl>
                                      </p:cBhvr>
                                    </p:animEffect>
                                    <p:anim calcmode="lin" valueType="num">
                                      <p:cBhvr>
                                        <p:cTn id="23"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ctrTitle" idx="4294967295"/>
          </p:nvPr>
        </p:nvSpPr>
        <p:spPr>
          <a:xfrm>
            <a:off x="609600" y="274320"/>
            <a:ext cx="5943600" cy="1546400"/>
          </a:xfrm>
          <a:prstGeom prst="rect">
            <a:avLst/>
          </a:prstGeom>
        </p:spPr>
        <p:txBody>
          <a:bodyPr spcFirstLastPara="1" wrap="square" lIns="91425" tIns="91425" rIns="91425" bIns="91425" anchor="t" anchorCtr="0">
            <a:noAutofit/>
          </a:bodyPr>
          <a:lstStyle/>
          <a:p>
            <a:pPr lvl="0"/>
            <a:r>
              <a:rPr lang="en-US" sz="2800"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What </a:t>
            </a:r>
            <a:r>
              <a:rPr lang="en-US" sz="2800" dirty="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about priorities?</a:t>
            </a:r>
          </a:p>
        </p:txBody>
      </p:sp>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6" name="Google Shape;138;p20"/>
          <p:cNvSpPr txBox="1">
            <a:spLocks/>
          </p:cNvSpPr>
          <p:nvPr/>
        </p:nvSpPr>
        <p:spPr>
          <a:xfrm>
            <a:off x="635001" y="914400"/>
            <a:ext cx="6299199" cy="525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pPr>
              <a:spcAft>
                <a:spcPts val="600"/>
              </a:spcAft>
            </a:pPr>
            <a:r>
              <a:rPr lang="en-US" sz="1600" b="0" dirty="0" smtClean="0">
                <a:solidFill>
                  <a:schemeClr val="tx1">
                    <a:lumMod val="50000"/>
                  </a:schemeClr>
                </a:solidFill>
                <a:latin typeface="Karla" panose="020B0604020202020204" charset="0"/>
                <a:ea typeface="Yu Gothic Light" panose="020B0300000000000000" pitchFamily="34" charset="-128"/>
              </a:rPr>
              <a:t>We, as mortal parts of </a:t>
            </a:r>
            <a:r>
              <a:rPr lang="en-US" sz="16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dirty="0" smtClean="0">
                <a:solidFill>
                  <a:schemeClr val="tx1">
                    <a:lumMod val="50000"/>
                  </a:schemeClr>
                </a:solidFill>
                <a:latin typeface="Karla" panose="020B0604020202020204" charset="0"/>
                <a:ea typeface="Yu Gothic Light" panose="020B0300000000000000" pitchFamily="34" charset="-128"/>
              </a:rPr>
              <a:t>’s creation, are very limited in space and time, so we need priorities. We can’t do everything – certainly not all at once</a:t>
            </a:r>
            <a:r>
              <a:rPr lang="en-US" sz="1600" b="0" dirty="0">
                <a:solidFill>
                  <a:schemeClr val="tx1">
                    <a:lumMod val="50000"/>
                  </a:schemeClr>
                </a:solidFill>
                <a:latin typeface="Karla" panose="020B0604020202020204" charset="0"/>
                <a:ea typeface="Yu Gothic Light" panose="020B0300000000000000" pitchFamily="34" charset="-128"/>
              </a:rPr>
              <a:t> – </a:t>
            </a:r>
            <a:r>
              <a:rPr lang="en-US" sz="1600" b="0" dirty="0" smtClean="0">
                <a:solidFill>
                  <a:schemeClr val="tx1">
                    <a:lumMod val="50000"/>
                  </a:schemeClr>
                </a:solidFill>
                <a:latin typeface="Karla" panose="020B0604020202020204" charset="0"/>
                <a:ea typeface="Yu Gothic Light" panose="020B0300000000000000" pitchFamily="34" charset="-128"/>
              </a:rPr>
              <a:t>no matter how we try. Our </a:t>
            </a:r>
            <a:r>
              <a:rPr lang="en-US" sz="16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smtClean="0">
                <a:solidFill>
                  <a:schemeClr val="tx1">
                    <a:lumMod val="50000"/>
                  </a:schemeClr>
                </a:solidFill>
                <a:latin typeface="Karla" panose="020B0604020202020204" charset="0"/>
                <a:ea typeface="Yu Gothic Light" panose="020B0300000000000000" pitchFamily="34" charset="-128"/>
              </a:rPr>
              <a:t>isn’t bound by any priorities, however. He can pay full attention to and tend to all things at once. Absolutely everything matters to Him, and He has appointed His only begotten Son, </a:t>
            </a:r>
            <a:r>
              <a:rPr lang="en-US" sz="16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Jesus</a:t>
            </a:r>
            <a:r>
              <a:rPr lang="en-US" sz="1600" b="0" dirty="0" smtClean="0">
                <a:solidFill>
                  <a:schemeClr val="tx1">
                    <a:lumMod val="50000"/>
                  </a:schemeClr>
                </a:solidFill>
                <a:latin typeface="Karla" panose="020B0604020202020204" charset="0"/>
                <a:ea typeface="Yu Gothic Light" panose="020B0300000000000000" pitchFamily="34" charset="-128"/>
              </a:rPr>
              <a:t>, to manage His affairs in the universe. This </a:t>
            </a:r>
            <a:r>
              <a:rPr lang="en-US" sz="16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Jesus</a:t>
            </a:r>
            <a:r>
              <a:rPr lang="en-US" sz="1600" b="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smtClean="0">
                <a:solidFill>
                  <a:schemeClr val="tx1">
                    <a:lumMod val="50000"/>
                  </a:schemeClr>
                </a:solidFill>
                <a:latin typeface="Karla" panose="020B0604020202020204" charset="0"/>
                <a:ea typeface="Yu Gothic Light" panose="020B0300000000000000" pitchFamily="34" charset="-128"/>
              </a:rPr>
              <a:t>is, as Paul declares in Colossians,</a:t>
            </a:r>
            <a:endParaRPr lang="en-US" sz="1400" b="0" dirty="0">
              <a:solidFill>
                <a:schemeClr val="tx1">
                  <a:lumMod val="50000"/>
                </a:schemeClr>
              </a:solidFill>
              <a:latin typeface="Karla" panose="020B0604020202020204" charset="0"/>
              <a:ea typeface="Yu Gothic Light" panose="020B0300000000000000" pitchFamily="34" charset="-128"/>
            </a:endParaRPr>
          </a:p>
        </p:txBody>
      </p:sp>
      <p:sp>
        <p:nvSpPr>
          <p:cNvPr id="5" name="Google Shape;138;p20"/>
          <p:cNvSpPr txBox="1">
            <a:spLocks/>
          </p:cNvSpPr>
          <p:nvPr/>
        </p:nvSpPr>
        <p:spPr>
          <a:xfrm>
            <a:off x="829734" y="2743200"/>
            <a:ext cx="5791200" cy="36745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r>
              <a:rPr lang="en-US" sz="1600" b="0" i="1" dirty="0" smtClean="0">
                <a:solidFill>
                  <a:schemeClr val="tx1">
                    <a:lumMod val="50000"/>
                  </a:schemeClr>
                </a:solidFill>
                <a:latin typeface="Karla" panose="020B0604020202020204" charset="0"/>
                <a:ea typeface="Yu Gothic Light" panose="020B0300000000000000" pitchFamily="34" charset="-128"/>
              </a:rPr>
              <a:t>“the </a:t>
            </a:r>
            <a:r>
              <a:rPr lang="en-US" sz="1600" b="0" i="1" dirty="0">
                <a:solidFill>
                  <a:schemeClr val="tx1">
                    <a:lumMod val="50000"/>
                  </a:schemeClr>
                </a:solidFill>
                <a:latin typeface="Karla" panose="020B0604020202020204" charset="0"/>
                <a:ea typeface="Yu Gothic Light" panose="020B0300000000000000" pitchFamily="34" charset="-128"/>
              </a:rPr>
              <a:t>image of the invisible </a:t>
            </a:r>
            <a:r>
              <a:rPr lang="en-US" sz="1600" i="1"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i="1" dirty="0">
                <a:solidFill>
                  <a:schemeClr val="tx1">
                    <a:lumMod val="50000"/>
                  </a:schemeClr>
                </a:solidFill>
                <a:latin typeface="Karla" panose="020B0604020202020204" charset="0"/>
                <a:ea typeface="Yu Gothic Light" panose="020B0300000000000000" pitchFamily="34" charset="-128"/>
              </a:rPr>
              <a:t>, the firstborn of all creation. </a:t>
            </a:r>
            <a:r>
              <a:rPr lang="en-US" sz="1600" b="0" i="1" dirty="0" smtClean="0">
                <a:solidFill>
                  <a:schemeClr val="tx1">
                    <a:lumMod val="50000"/>
                  </a:schemeClr>
                </a:solidFill>
                <a:latin typeface="Karla" panose="020B0604020202020204" charset="0"/>
                <a:ea typeface="Yu Gothic Light" panose="020B0300000000000000" pitchFamily="34" charset="-128"/>
              </a:rPr>
              <a:t>For by </a:t>
            </a:r>
            <a:r>
              <a:rPr lang="en-US" sz="1600" b="0" i="1" dirty="0">
                <a:solidFill>
                  <a:schemeClr val="tx1">
                    <a:lumMod val="50000"/>
                  </a:schemeClr>
                </a:solidFill>
                <a:latin typeface="Karla" panose="020B0604020202020204" charset="0"/>
                <a:ea typeface="Yu Gothic Light" panose="020B0300000000000000" pitchFamily="34" charset="-128"/>
              </a:rPr>
              <a:t>him all things were created, in heaven and on earth, visible and invisible, whether thrones or dominions or rulers or </a:t>
            </a:r>
            <a:r>
              <a:rPr lang="en-US" sz="1600" b="0" i="1" dirty="0" smtClean="0">
                <a:solidFill>
                  <a:schemeClr val="tx1">
                    <a:lumMod val="50000"/>
                  </a:schemeClr>
                </a:solidFill>
                <a:latin typeface="Karla" panose="020B0604020202020204" charset="0"/>
                <a:ea typeface="Yu Gothic Light" panose="020B0300000000000000" pitchFamily="34" charset="-128"/>
              </a:rPr>
              <a:t>authorities – all </a:t>
            </a:r>
            <a:r>
              <a:rPr lang="en-US" sz="1600" b="0" i="1" dirty="0">
                <a:solidFill>
                  <a:schemeClr val="tx1">
                    <a:lumMod val="50000"/>
                  </a:schemeClr>
                </a:solidFill>
                <a:latin typeface="Karla" panose="020B0604020202020204" charset="0"/>
                <a:ea typeface="Yu Gothic Light" panose="020B0300000000000000" pitchFamily="34" charset="-128"/>
              </a:rPr>
              <a:t>things were created through him and for him</a:t>
            </a:r>
            <a:r>
              <a:rPr lang="en-US" sz="1600" b="0" i="1" dirty="0" smtClean="0">
                <a:solidFill>
                  <a:schemeClr val="tx1">
                    <a:lumMod val="50000"/>
                  </a:schemeClr>
                </a:solidFill>
                <a:latin typeface="Karla" panose="020B0604020202020204" charset="0"/>
                <a:ea typeface="Yu Gothic Light" panose="020B0300000000000000" pitchFamily="34" charset="-128"/>
              </a:rPr>
              <a:t>. </a:t>
            </a:r>
            <a:r>
              <a:rPr lang="en-US" sz="1600" b="0" i="1" dirty="0">
                <a:solidFill>
                  <a:schemeClr val="tx1">
                    <a:lumMod val="50000"/>
                  </a:schemeClr>
                </a:solidFill>
                <a:latin typeface="Karla" panose="020B0604020202020204" charset="0"/>
                <a:ea typeface="Yu Gothic Light" panose="020B0300000000000000" pitchFamily="34" charset="-128"/>
              </a:rPr>
              <a:t>And he is before all things, and in him all things hold together. </a:t>
            </a:r>
            <a:r>
              <a:rPr lang="en-US" sz="1600" b="0" i="1" dirty="0" smtClean="0">
                <a:solidFill>
                  <a:schemeClr val="tx1">
                    <a:lumMod val="50000"/>
                  </a:schemeClr>
                </a:solidFill>
                <a:latin typeface="Karla" panose="020B0604020202020204" charset="0"/>
                <a:ea typeface="Yu Gothic Light" panose="020B0300000000000000" pitchFamily="34" charset="-128"/>
              </a:rPr>
              <a:t>And </a:t>
            </a:r>
            <a:r>
              <a:rPr lang="en-US" sz="1600" b="0" i="1" dirty="0">
                <a:solidFill>
                  <a:schemeClr val="tx1">
                    <a:lumMod val="50000"/>
                  </a:schemeClr>
                </a:solidFill>
                <a:latin typeface="Karla" panose="020B0604020202020204" charset="0"/>
                <a:ea typeface="Yu Gothic Light" panose="020B0300000000000000" pitchFamily="34" charset="-128"/>
              </a:rPr>
              <a:t>he is the head of the body, the church. He is the beginning, the firstborn from the dead, that in everything he might be preeminent. </a:t>
            </a:r>
            <a:r>
              <a:rPr lang="en-US" sz="1600" b="0" i="1" dirty="0" smtClean="0">
                <a:solidFill>
                  <a:schemeClr val="tx1">
                    <a:lumMod val="50000"/>
                  </a:schemeClr>
                </a:solidFill>
                <a:latin typeface="Karla" panose="020B0604020202020204" charset="0"/>
                <a:ea typeface="Yu Gothic Light" panose="020B0300000000000000" pitchFamily="34" charset="-128"/>
              </a:rPr>
              <a:t>For </a:t>
            </a:r>
            <a:r>
              <a:rPr lang="en-US" sz="1600" b="0" i="1" dirty="0">
                <a:solidFill>
                  <a:schemeClr val="tx1">
                    <a:lumMod val="50000"/>
                  </a:schemeClr>
                </a:solidFill>
                <a:latin typeface="Karla" panose="020B0604020202020204" charset="0"/>
                <a:ea typeface="Yu Gothic Light" panose="020B0300000000000000" pitchFamily="34" charset="-128"/>
              </a:rPr>
              <a:t>in him all the fullness of </a:t>
            </a:r>
            <a:r>
              <a:rPr lang="en-US" sz="1600" i="1"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i="1"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i="1" dirty="0">
                <a:solidFill>
                  <a:schemeClr val="tx1">
                    <a:lumMod val="50000"/>
                  </a:schemeClr>
                </a:solidFill>
                <a:latin typeface="Karla" panose="020B0604020202020204" charset="0"/>
                <a:ea typeface="Yu Gothic Light" panose="020B0300000000000000" pitchFamily="34" charset="-128"/>
              </a:rPr>
              <a:t>was pleased to dwell, </a:t>
            </a:r>
            <a:r>
              <a:rPr lang="en-US" sz="1600" b="0" i="1" dirty="0" smtClean="0">
                <a:solidFill>
                  <a:schemeClr val="tx1">
                    <a:lumMod val="50000"/>
                  </a:schemeClr>
                </a:solidFill>
                <a:latin typeface="Karla" panose="020B0604020202020204" charset="0"/>
                <a:ea typeface="Yu Gothic Light" panose="020B0300000000000000" pitchFamily="34" charset="-128"/>
              </a:rPr>
              <a:t>and </a:t>
            </a:r>
            <a:r>
              <a:rPr lang="en-US" sz="1600" b="0" i="1" dirty="0">
                <a:solidFill>
                  <a:schemeClr val="tx1">
                    <a:lumMod val="50000"/>
                  </a:schemeClr>
                </a:solidFill>
                <a:latin typeface="Karla" panose="020B0604020202020204" charset="0"/>
                <a:ea typeface="Yu Gothic Light" panose="020B0300000000000000" pitchFamily="34" charset="-128"/>
              </a:rPr>
              <a:t>through him to reconcile to himself all things, whether on earth or in heaven, making peace by the blood of his cross</a:t>
            </a:r>
            <a:r>
              <a:rPr lang="en-US" sz="1600" b="0" i="1" dirty="0" smtClean="0">
                <a:solidFill>
                  <a:schemeClr val="tx1">
                    <a:lumMod val="50000"/>
                  </a:schemeClr>
                </a:solidFill>
                <a:latin typeface="Karla" panose="020B0604020202020204" charset="0"/>
                <a:ea typeface="Yu Gothic Light" panose="020B0300000000000000" pitchFamily="34" charset="-128"/>
              </a:rPr>
              <a:t>.”</a:t>
            </a:r>
          </a:p>
          <a:p>
            <a:pPr algn="r">
              <a:spcAft>
                <a:spcPts val="600"/>
              </a:spcAft>
            </a:pPr>
            <a:r>
              <a:rPr lang="en-US" sz="1400" b="0" dirty="0" smtClean="0">
                <a:solidFill>
                  <a:schemeClr val="tx1">
                    <a:lumMod val="50000"/>
                  </a:schemeClr>
                </a:solidFill>
                <a:latin typeface="Karla" panose="020B0604020202020204" charset="0"/>
                <a:ea typeface="Yu Gothic Light" panose="020B0300000000000000" pitchFamily="34" charset="-128"/>
              </a:rPr>
              <a:t>Colossians 1:15-20</a:t>
            </a:r>
            <a:endParaRPr lang="en-US" sz="1400" b="0" dirty="0">
              <a:solidFill>
                <a:schemeClr val="tx1">
                  <a:lumMod val="50000"/>
                </a:schemeClr>
              </a:solidFill>
              <a:latin typeface="Karla" panose="020B0604020202020204" charset="0"/>
              <a:ea typeface="Yu Gothic Light" panose="020B0300000000000000" pitchFamily="34" charset="-128"/>
            </a:endParaRPr>
          </a:p>
        </p:txBody>
      </p:sp>
    </p:spTree>
    <p:extLst>
      <p:ext uri="{BB962C8B-B14F-4D97-AF65-F5344CB8AC3E}">
        <p14:creationId xmlns:p14="http://schemas.microsoft.com/office/powerpoint/2010/main" val="645708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ctrTitle" idx="4294967295"/>
          </p:nvPr>
        </p:nvSpPr>
        <p:spPr>
          <a:xfrm>
            <a:off x="609600" y="274320"/>
            <a:ext cx="5943600" cy="1546400"/>
          </a:xfrm>
          <a:prstGeom prst="rect">
            <a:avLst/>
          </a:prstGeom>
        </p:spPr>
        <p:txBody>
          <a:bodyPr spcFirstLastPara="1" wrap="square" lIns="91425" tIns="91425" rIns="91425" bIns="91425" anchor="t" anchorCtr="0">
            <a:noAutofit/>
          </a:bodyPr>
          <a:lstStyle/>
          <a:p>
            <a:pPr lvl="0"/>
            <a:r>
              <a:rPr lang="en-US" sz="2800"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Priority A: </a:t>
            </a:r>
            <a:r>
              <a:rPr lang="en-US" sz="2800" dirty="0" smtClean="0">
                <a:solidFill>
                  <a:srgbClr val="FF000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God</a:t>
            </a:r>
            <a:r>
              <a:rPr lang="en-US" sz="2800"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a:t>
            </a:r>
            <a:r>
              <a:rPr lang="en-US" sz="2800" dirty="0" smtClean="0">
                <a:solidFill>
                  <a:srgbClr val="FFC00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Light</a:t>
            </a:r>
            <a:r>
              <a:rPr lang="en-US" sz="2800"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/Word/</a:t>
            </a:r>
            <a:r>
              <a:rPr lang="en-US" sz="2800" dirty="0" smtClean="0">
                <a:solidFill>
                  <a:srgbClr val="FF000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Life</a:t>
            </a:r>
          </a:p>
        </p:txBody>
      </p:sp>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6" name="Google Shape;138;p20"/>
          <p:cNvSpPr txBox="1">
            <a:spLocks/>
          </p:cNvSpPr>
          <p:nvPr/>
        </p:nvSpPr>
        <p:spPr>
          <a:xfrm>
            <a:off x="635001" y="914400"/>
            <a:ext cx="6299199" cy="525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r>
              <a:rPr lang="en-US" sz="1600" dirty="0">
                <a:solidFill>
                  <a:srgbClr val="7030A0"/>
                </a:solidFill>
                <a:latin typeface="Karla" panose="020B0604020202020204" charset="0"/>
                <a:ea typeface="Yu Gothic Light" panose="020B0300000000000000" pitchFamily="34" charset="-128"/>
              </a:rPr>
              <a:t>In the beginning,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dirty="0">
                <a:solidFill>
                  <a:srgbClr val="7030A0"/>
                </a:solidFill>
                <a:latin typeface="Karla" panose="020B0604020202020204" charset="0"/>
                <a:ea typeface="Yu Gothic Light" panose="020B0300000000000000" pitchFamily="34" charset="-128"/>
              </a:rPr>
              <a:t> created the heavens and the earth</a:t>
            </a:r>
            <a:r>
              <a:rPr lang="en-US" sz="1600" dirty="0" smtClean="0">
                <a:solidFill>
                  <a:srgbClr val="7030A0"/>
                </a:solidFill>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The earth was without form and void, and </a:t>
            </a:r>
            <a:r>
              <a:rPr lang="en-US" sz="1600" dirty="0">
                <a:solidFill>
                  <a:schemeClr val="tx1">
                    <a:lumMod val="50000"/>
                  </a:schemeClr>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darkness</a:t>
            </a:r>
            <a:r>
              <a:rPr lang="en-US" sz="1600" b="0" dirty="0">
                <a:solidFill>
                  <a:schemeClr val="tx1">
                    <a:lumMod val="50000"/>
                  </a:schemeClr>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was over the face of the deep. And the </a:t>
            </a:r>
            <a:r>
              <a:rPr lang="en-US" sz="1600" dirty="0">
                <a:solidFill>
                  <a:srgbClr val="7030A0"/>
                </a:solidFill>
                <a:latin typeface="Karla" panose="020B0604020202020204" charset="0"/>
                <a:ea typeface="Yu Gothic Light" panose="020B0300000000000000" pitchFamily="34" charset="-128"/>
              </a:rPr>
              <a:t>Spirit of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dirty="0">
                <a:solidFill>
                  <a:srgbClr val="7030A0"/>
                </a:solidFill>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was hovering over the face of the </a:t>
            </a:r>
            <a:r>
              <a:rPr lang="en-US" sz="1600" b="0" dirty="0" smtClean="0">
                <a:solidFill>
                  <a:schemeClr val="tx1">
                    <a:lumMod val="50000"/>
                  </a:schemeClr>
                </a:solidFill>
                <a:latin typeface="Karla" panose="020B0604020202020204" charset="0"/>
                <a:ea typeface="Yu Gothic Light" panose="020B0300000000000000" pitchFamily="34" charset="-128"/>
              </a:rPr>
              <a:t>waters (or </a:t>
            </a:r>
            <a:r>
              <a:rPr lang="en-US" sz="1600" b="0" i="1" dirty="0" smtClean="0">
                <a:solidFill>
                  <a:schemeClr val="tx1">
                    <a:lumMod val="50000"/>
                  </a:schemeClr>
                </a:solidFill>
                <a:latin typeface="Karla" panose="020B0604020202020204" charset="0"/>
                <a:ea typeface="Yu Gothic Light" panose="020B0300000000000000" pitchFamily="34" charset="-128"/>
              </a:rPr>
              <a:t>chaos</a:t>
            </a:r>
            <a:r>
              <a:rPr lang="en-US" sz="1600" b="0" dirty="0" smtClean="0">
                <a:solidFill>
                  <a:schemeClr val="tx1">
                    <a:lumMod val="50000"/>
                  </a:schemeClr>
                </a:solidFill>
                <a:latin typeface="Karla" panose="020B0604020202020204" charset="0"/>
                <a:ea typeface="Yu Gothic Light" panose="020B0300000000000000" pitchFamily="34" charset="-128"/>
              </a:rPr>
              <a:t>). And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said, “Let there be </a:t>
            </a:r>
            <a:r>
              <a:rPr lang="en-US" sz="1600" dirty="0">
                <a:solidFill>
                  <a:srgbClr val="FFC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light</a:t>
            </a:r>
            <a:r>
              <a:rPr lang="en-US" sz="1600" b="0" dirty="0">
                <a:solidFill>
                  <a:schemeClr val="tx1">
                    <a:lumMod val="50000"/>
                  </a:schemeClr>
                </a:solidFill>
                <a:latin typeface="Karla" panose="020B0604020202020204" charset="0"/>
                <a:ea typeface="Yu Gothic Light" panose="020B0300000000000000" pitchFamily="34" charset="-128"/>
              </a:rPr>
              <a:t>,” and there was </a:t>
            </a:r>
            <a:r>
              <a:rPr lang="en-US" sz="1600" dirty="0">
                <a:solidFill>
                  <a:srgbClr val="FFC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light</a:t>
            </a:r>
            <a:r>
              <a:rPr lang="en-US" sz="1600" b="0" dirty="0">
                <a:solidFill>
                  <a:schemeClr val="tx1">
                    <a:lumMod val="50000"/>
                  </a:schemeClr>
                </a:solidFill>
                <a:latin typeface="Karla" panose="020B0604020202020204" charset="0"/>
                <a:ea typeface="Yu Gothic Light" panose="020B0300000000000000" pitchFamily="34" charset="-128"/>
              </a:rPr>
              <a:t>. </a:t>
            </a:r>
            <a:r>
              <a:rPr lang="en-US" sz="1600" b="0" dirty="0" smtClean="0">
                <a:solidFill>
                  <a:schemeClr val="tx1">
                    <a:lumMod val="50000"/>
                  </a:schemeClr>
                </a:solidFill>
                <a:latin typeface="Karla" panose="020B0604020202020204" charset="0"/>
                <a:ea typeface="Yu Gothic Light" panose="020B0300000000000000" pitchFamily="34" charset="-128"/>
              </a:rPr>
              <a:t>And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saw that the </a:t>
            </a:r>
            <a:r>
              <a:rPr lang="en-US" sz="1600" dirty="0">
                <a:solidFill>
                  <a:srgbClr val="FFC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light</a:t>
            </a:r>
            <a:r>
              <a:rPr lang="en-US" sz="1600" b="0" dirty="0">
                <a:solidFill>
                  <a:srgbClr val="FFC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was good. And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separated the </a:t>
            </a:r>
            <a:r>
              <a:rPr lang="en-US" sz="1600" dirty="0">
                <a:solidFill>
                  <a:srgbClr val="FFC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light</a:t>
            </a:r>
            <a:r>
              <a:rPr lang="en-US" sz="1600" b="0" dirty="0">
                <a:solidFill>
                  <a:srgbClr val="FFC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from the </a:t>
            </a:r>
            <a:r>
              <a:rPr lang="en-US" sz="1600" dirty="0">
                <a:solidFill>
                  <a:schemeClr val="tx1">
                    <a:lumMod val="50000"/>
                  </a:schemeClr>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darkness</a:t>
            </a:r>
            <a:r>
              <a:rPr lang="en-US" sz="1600" b="0" dirty="0">
                <a:solidFill>
                  <a:schemeClr val="tx1">
                    <a:lumMod val="50000"/>
                  </a:schemeClr>
                </a:solidFill>
                <a:latin typeface="Karla" panose="020B0604020202020204" charset="0"/>
                <a:ea typeface="Yu Gothic Light" panose="020B0300000000000000" pitchFamily="34" charset="-128"/>
              </a:rPr>
              <a:t>. </a:t>
            </a:r>
            <a:endParaRPr lang="en-US" sz="1400" b="0" dirty="0" smtClean="0">
              <a:solidFill>
                <a:schemeClr val="tx1">
                  <a:lumMod val="50000"/>
                </a:schemeClr>
              </a:solidFill>
              <a:latin typeface="Karla" panose="020B0604020202020204" charset="0"/>
              <a:ea typeface="Yu Gothic Light" panose="020B0300000000000000" pitchFamily="34" charset="-128"/>
            </a:endParaRPr>
          </a:p>
          <a:p>
            <a:pPr algn="r"/>
            <a:r>
              <a:rPr lang="en-US" sz="1400" b="0" dirty="0" smtClean="0">
                <a:solidFill>
                  <a:schemeClr val="tx1">
                    <a:lumMod val="50000"/>
                  </a:schemeClr>
                </a:solidFill>
                <a:latin typeface="Karla" panose="020B0604020202020204" charset="0"/>
                <a:ea typeface="Yu Gothic Light" panose="020B0300000000000000" pitchFamily="34" charset="-128"/>
              </a:rPr>
              <a:t>Genesis </a:t>
            </a:r>
            <a:r>
              <a:rPr lang="en-US" sz="1400" b="0" dirty="0">
                <a:solidFill>
                  <a:schemeClr val="tx1">
                    <a:lumMod val="50000"/>
                  </a:schemeClr>
                </a:solidFill>
                <a:latin typeface="Karla" panose="020B0604020202020204" charset="0"/>
                <a:ea typeface="Yu Gothic Light" panose="020B0300000000000000" pitchFamily="34" charset="-128"/>
              </a:rPr>
              <a:t>1:1-4</a:t>
            </a:r>
          </a:p>
          <a:p>
            <a:endParaRPr lang="en-US" sz="1600" b="0" dirty="0" smtClean="0">
              <a:solidFill>
                <a:schemeClr val="tx1">
                  <a:lumMod val="50000"/>
                </a:schemeClr>
              </a:solidFill>
              <a:latin typeface="Karla" panose="020B0604020202020204" charset="0"/>
              <a:ea typeface="Yu Gothic Light" panose="020B0300000000000000" pitchFamily="34" charset="-128"/>
            </a:endParaRPr>
          </a:p>
          <a:p>
            <a:r>
              <a:rPr lang="en-US" sz="1600" dirty="0" smtClean="0">
                <a:solidFill>
                  <a:srgbClr val="7030A0"/>
                </a:solidFill>
                <a:latin typeface="Karla" panose="020B0604020202020204" charset="0"/>
                <a:ea typeface="Yu Gothic Light" panose="020B0300000000000000" pitchFamily="34" charset="-128"/>
              </a:rPr>
              <a:t>In </a:t>
            </a:r>
            <a:r>
              <a:rPr lang="en-US" sz="1600" dirty="0">
                <a:solidFill>
                  <a:srgbClr val="7030A0"/>
                </a:solidFill>
                <a:latin typeface="Karla" panose="020B0604020202020204" charset="0"/>
                <a:ea typeface="Yu Gothic Light" panose="020B0300000000000000" pitchFamily="34" charset="-128"/>
              </a:rPr>
              <a:t>the beginning was the </a:t>
            </a:r>
            <a:r>
              <a:rPr lang="en-US" sz="160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Word</a:t>
            </a:r>
            <a:r>
              <a:rPr lang="en-US" sz="1600" dirty="0">
                <a:solidFill>
                  <a:srgbClr val="7030A0"/>
                </a:solidFill>
                <a:latin typeface="Karla" panose="020B0604020202020204" charset="0"/>
                <a:ea typeface="Yu Gothic Light" panose="020B0300000000000000" pitchFamily="34" charset="-128"/>
              </a:rPr>
              <a:t>, and the </a:t>
            </a:r>
            <a:r>
              <a:rPr lang="en-US" sz="160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Word </a:t>
            </a:r>
            <a:r>
              <a:rPr lang="en-US" sz="1600" dirty="0">
                <a:solidFill>
                  <a:srgbClr val="7030A0"/>
                </a:solidFill>
                <a:latin typeface="Karla" panose="020B0604020202020204" charset="0"/>
                <a:ea typeface="Yu Gothic Light" panose="020B0300000000000000" pitchFamily="34" charset="-128"/>
              </a:rPr>
              <a:t>was with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dirty="0">
                <a:solidFill>
                  <a:srgbClr val="7030A0"/>
                </a:solidFill>
                <a:latin typeface="Karla" panose="020B0604020202020204" charset="0"/>
                <a:ea typeface="Yu Gothic Light" panose="020B0300000000000000" pitchFamily="34" charset="-128"/>
              </a:rPr>
              <a:t>, and the </a:t>
            </a:r>
            <a:r>
              <a:rPr lang="en-US" sz="160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Word </a:t>
            </a:r>
            <a:r>
              <a:rPr lang="en-US" sz="1600" dirty="0">
                <a:solidFill>
                  <a:srgbClr val="7030A0"/>
                </a:solidFill>
                <a:latin typeface="Karla" panose="020B0604020202020204" charset="0"/>
                <a:ea typeface="Yu Gothic Light" panose="020B0300000000000000" pitchFamily="34" charset="-128"/>
              </a:rPr>
              <a:t>was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dirty="0">
                <a:solidFill>
                  <a:srgbClr val="7030A0"/>
                </a:solidFill>
                <a:latin typeface="Karla" panose="020B0604020202020204" charset="0"/>
                <a:ea typeface="Yu Gothic Light" panose="020B0300000000000000" pitchFamily="34" charset="-128"/>
              </a:rPr>
              <a:t>.</a:t>
            </a:r>
            <a:r>
              <a:rPr lang="en-US" sz="1600" b="0" dirty="0">
                <a:solidFill>
                  <a:schemeClr val="tx1">
                    <a:lumMod val="50000"/>
                  </a:schemeClr>
                </a:solidFill>
                <a:latin typeface="Karla" panose="020B0604020202020204" charset="0"/>
                <a:ea typeface="Yu Gothic Light" panose="020B0300000000000000" pitchFamily="34" charset="-128"/>
              </a:rPr>
              <a:t> </a:t>
            </a:r>
            <a:r>
              <a:rPr lang="en-US" sz="1600" b="0" i="1" dirty="0" smtClean="0">
                <a:solidFill>
                  <a:schemeClr val="tx1">
                    <a:lumMod val="50000"/>
                  </a:schemeClr>
                </a:solidFill>
                <a:latin typeface="Karla" panose="020B0604020202020204" charset="0"/>
                <a:ea typeface="Yu Gothic Light" panose="020B0300000000000000" pitchFamily="34" charset="-128"/>
              </a:rPr>
              <a:t>He</a:t>
            </a:r>
            <a:r>
              <a:rPr lang="en-US" sz="1600" b="0" dirty="0" smtClean="0">
                <a:solidFill>
                  <a:schemeClr val="tx1">
                    <a:lumMod val="50000"/>
                  </a:schemeClr>
                </a:solidFill>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was in the beginning </a:t>
            </a:r>
            <a:r>
              <a:rPr lang="en-US" sz="1600" dirty="0">
                <a:solidFill>
                  <a:srgbClr val="7030A0"/>
                </a:solidFill>
                <a:latin typeface="Karla" panose="020B0604020202020204" charset="0"/>
                <a:ea typeface="Yu Gothic Light" panose="020B0300000000000000" pitchFamily="34" charset="-128"/>
              </a:rPr>
              <a:t>with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dirty="0">
                <a:solidFill>
                  <a:schemeClr val="tx1">
                    <a:lumMod val="50000"/>
                  </a:schemeClr>
                </a:solidFill>
                <a:latin typeface="Karla" panose="020B0604020202020204" charset="0"/>
                <a:ea typeface="Yu Gothic Light" panose="020B0300000000000000" pitchFamily="34" charset="-128"/>
              </a:rPr>
              <a:t>. </a:t>
            </a:r>
            <a:r>
              <a:rPr lang="en-US" sz="1600" b="0" dirty="0" smtClean="0">
                <a:solidFill>
                  <a:schemeClr val="tx1">
                    <a:lumMod val="50000"/>
                  </a:schemeClr>
                </a:solidFill>
                <a:latin typeface="Karla" panose="020B0604020202020204" charset="0"/>
                <a:ea typeface="Yu Gothic Light" panose="020B0300000000000000" pitchFamily="34" charset="-128"/>
              </a:rPr>
              <a:t>All </a:t>
            </a:r>
            <a:r>
              <a:rPr lang="en-US" sz="1600" b="0" dirty="0">
                <a:solidFill>
                  <a:schemeClr val="tx1">
                    <a:lumMod val="50000"/>
                  </a:schemeClr>
                </a:solidFill>
                <a:latin typeface="Karla" panose="020B0604020202020204" charset="0"/>
                <a:ea typeface="Yu Gothic Light" panose="020B0300000000000000" pitchFamily="34" charset="-128"/>
              </a:rPr>
              <a:t>things were made through </a:t>
            </a:r>
            <a:r>
              <a:rPr lang="en-US" sz="1600" b="0" i="1" dirty="0">
                <a:solidFill>
                  <a:schemeClr val="tx1">
                    <a:lumMod val="50000"/>
                  </a:schemeClr>
                </a:solidFill>
                <a:latin typeface="Karla" panose="020B0604020202020204" charset="0"/>
                <a:ea typeface="Yu Gothic Light" panose="020B0300000000000000" pitchFamily="34" charset="-128"/>
              </a:rPr>
              <a:t>him</a:t>
            </a:r>
            <a:r>
              <a:rPr lang="en-US" sz="1600" b="0" dirty="0">
                <a:solidFill>
                  <a:schemeClr val="tx1">
                    <a:lumMod val="50000"/>
                  </a:schemeClr>
                </a:solidFill>
                <a:latin typeface="Karla" panose="020B0604020202020204" charset="0"/>
                <a:ea typeface="Yu Gothic Light" panose="020B0300000000000000" pitchFamily="34" charset="-128"/>
              </a:rPr>
              <a:t>, and without </a:t>
            </a:r>
            <a:r>
              <a:rPr lang="en-US" sz="1600" b="0" i="1" dirty="0">
                <a:solidFill>
                  <a:schemeClr val="tx1">
                    <a:lumMod val="50000"/>
                  </a:schemeClr>
                </a:solidFill>
                <a:latin typeface="Karla" panose="020B0604020202020204" charset="0"/>
                <a:ea typeface="Yu Gothic Light" panose="020B0300000000000000" pitchFamily="34" charset="-128"/>
              </a:rPr>
              <a:t>him</a:t>
            </a:r>
            <a:r>
              <a:rPr lang="en-US" sz="1600" b="0" dirty="0">
                <a:solidFill>
                  <a:schemeClr val="tx1">
                    <a:lumMod val="50000"/>
                  </a:schemeClr>
                </a:solidFill>
                <a:latin typeface="Karla" panose="020B0604020202020204" charset="0"/>
                <a:ea typeface="Yu Gothic Light" panose="020B0300000000000000" pitchFamily="34" charset="-128"/>
              </a:rPr>
              <a:t> was not any thing made that was made. </a:t>
            </a:r>
            <a:r>
              <a:rPr lang="en-US" sz="1600" b="0" dirty="0" smtClean="0">
                <a:solidFill>
                  <a:schemeClr val="tx1">
                    <a:lumMod val="50000"/>
                  </a:schemeClr>
                </a:solidFill>
                <a:latin typeface="Karla" panose="020B0604020202020204" charset="0"/>
                <a:ea typeface="Yu Gothic Light" panose="020B0300000000000000" pitchFamily="34" charset="-128"/>
              </a:rPr>
              <a:t>In </a:t>
            </a:r>
            <a:r>
              <a:rPr lang="en-US" sz="1600" b="0" i="1" dirty="0">
                <a:solidFill>
                  <a:schemeClr val="tx1">
                    <a:lumMod val="50000"/>
                  </a:schemeClr>
                </a:solidFill>
                <a:latin typeface="Karla" panose="020B0604020202020204" charset="0"/>
                <a:ea typeface="Yu Gothic Light" panose="020B0300000000000000" pitchFamily="34" charset="-128"/>
              </a:rPr>
              <a:t>him</a:t>
            </a:r>
            <a:r>
              <a:rPr lang="en-US" sz="1600" b="0" dirty="0">
                <a:solidFill>
                  <a:schemeClr val="tx1">
                    <a:lumMod val="50000"/>
                  </a:schemeClr>
                </a:solidFill>
                <a:latin typeface="Karla" panose="020B0604020202020204" charset="0"/>
                <a:ea typeface="Yu Gothic Light" panose="020B0300000000000000" pitchFamily="34" charset="-128"/>
              </a:rPr>
              <a:t> was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life</a:t>
            </a:r>
            <a:r>
              <a:rPr lang="en-US" sz="1600" b="0" dirty="0" smtClean="0">
                <a:solidFill>
                  <a:schemeClr val="tx1">
                    <a:lumMod val="50000"/>
                  </a:schemeClr>
                </a:solidFill>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and the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life</a:t>
            </a:r>
            <a:r>
              <a:rPr lang="en-US" sz="1600" b="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was the </a:t>
            </a:r>
            <a:r>
              <a:rPr lang="en-US" sz="1600" dirty="0">
                <a:solidFill>
                  <a:srgbClr val="FFC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light</a:t>
            </a:r>
            <a:r>
              <a:rPr lang="en-US" sz="1600" b="0" dirty="0">
                <a:solidFill>
                  <a:srgbClr val="FFC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of men. </a:t>
            </a:r>
            <a:r>
              <a:rPr lang="en-US" sz="1600" b="0" dirty="0" smtClean="0">
                <a:solidFill>
                  <a:schemeClr val="tx1">
                    <a:lumMod val="50000"/>
                  </a:schemeClr>
                </a:solidFill>
                <a:latin typeface="Karla" panose="020B0604020202020204" charset="0"/>
                <a:ea typeface="Yu Gothic Light" panose="020B0300000000000000" pitchFamily="34" charset="-128"/>
              </a:rPr>
              <a:t>The </a:t>
            </a:r>
            <a:r>
              <a:rPr lang="en-US" sz="1600" dirty="0">
                <a:solidFill>
                  <a:srgbClr val="FFC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light</a:t>
            </a:r>
            <a:r>
              <a:rPr lang="en-US" sz="1600" b="0" dirty="0">
                <a:solidFill>
                  <a:schemeClr val="tx1">
                    <a:lumMod val="50000"/>
                  </a:schemeClr>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shines in the </a:t>
            </a:r>
            <a:r>
              <a:rPr lang="en-US" sz="1600" dirty="0">
                <a:solidFill>
                  <a:schemeClr val="tx1">
                    <a:lumMod val="50000"/>
                  </a:schemeClr>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darkness</a:t>
            </a:r>
            <a:r>
              <a:rPr lang="en-US" sz="1600" b="0" dirty="0">
                <a:solidFill>
                  <a:schemeClr val="tx1">
                    <a:lumMod val="50000"/>
                  </a:schemeClr>
                </a:solidFill>
                <a:latin typeface="Karla" panose="020B0604020202020204" charset="0"/>
                <a:ea typeface="Yu Gothic Light" panose="020B0300000000000000" pitchFamily="34" charset="-128"/>
              </a:rPr>
              <a:t>, and the </a:t>
            </a:r>
            <a:r>
              <a:rPr lang="en-US" sz="1600" dirty="0">
                <a:solidFill>
                  <a:schemeClr val="tx1">
                    <a:lumMod val="50000"/>
                  </a:schemeClr>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darkness</a:t>
            </a:r>
            <a:r>
              <a:rPr lang="en-US" sz="1600" b="0" dirty="0">
                <a:solidFill>
                  <a:schemeClr val="tx1">
                    <a:lumMod val="50000"/>
                  </a:schemeClr>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has not overcome it</a:t>
            </a:r>
            <a:r>
              <a:rPr lang="en-US" sz="1600" b="0" dirty="0" smtClean="0">
                <a:solidFill>
                  <a:schemeClr val="tx1">
                    <a:lumMod val="50000"/>
                  </a:schemeClr>
                </a:solidFill>
                <a:latin typeface="Karla" panose="020B0604020202020204" charset="0"/>
                <a:ea typeface="Yu Gothic Light" panose="020B0300000000000000" pitchFamily="34" charset="-128"/>
              </a:rPr>
              <a:t>.</a:t>
            </a:r>
          </a:p>
          <a:p>
            <a:pPr algn="r"/>
            <a:r>
              <a:rPr lang="en-US" sz="1400" b="0" dirty="0" smtClean="0">
                <a:solidFill>
                  <a:schemeClr val="tx1">
                    <a:lumMod val="50000"/>
                  </a:schemeClr>
                </a:solidFill>
                <a:latin typeface="Karla" panose="020B0604020202020204" charset="0"/>
                <a:ea typeface="Yu Gothic Light" panose="020B0300000000000000" pitchFamily="34" charset="-128"/>
              </a:rPr>
              <a:t>John 1:1-5</a:t>
            </a:r>
          </a:p>
          <a:p>
            <a:pPr algn="r"/>
            <a:endParaRPr lang="en-US" sz="1400" dirty="0">
              <a:solidFill>
                <a:schemeClr val="tx1">
                  <a:lumMod val="50000"/>
                </a:schemeClr>
              </a:solidFill>
              <a:latin typeface="+mn-lt"/>
              <a:ea typeface="Yu Gothic Light" panose="020B0300000000000000" pitchFamily="34" charset="-128"/>
            </a:endParaRPr>
          </a:p>
          <a:p>
            <a:pPr algn="ctr"/>
            <a:r>
              <a:rPr lang="en-US" sz="3200"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cs typeface="Montserrat" panose="020B0604020202020204" charset="0"/>
              </a:rPr>
              <a:t>E = m</a:t>
            </a:r>
            <a:r>
              <a:rPr lang="en-US" sz="3200" dirty="0" smtClean="0">
                <a:solidFill>
                  <a:srgbClr val="7030A0"/>
                </a:solidFill>
                <a:effectLst>
                  <a:outerShdw blurRad="38100" dist="38100" dir="2700000" algn="tl">
                    <a:srgbClr val="000000">
                      <a:alpha val="43137"/>
                    </a:srgbClr>
                  </a:outerShdw>
                </a:effectLst>
                <a:latin typeface="+mn-lt"/>
                <a:ea typeface="Yu Gothic Light" panose="020B0300000000000000" pitchFamily="34" charset="-128"/>
              </a:rPr>
              <a:t>c</a:t>
            </a:r>
            <a:r>
              <a:rPr lang="en-US" sz="3200" baseline="30000" dirty="0" smtClean="0">
                <a:solidFill>
                  <a:srgbClr val="7030A0"/>
                </a:solidFill>
                <a:effectLst>
                  <a:outerShdw blurRad="38100" dist="38100" dir="2700000" algn="tl">
                    <a:srgbClr val="000000">
                      <a:alpha val="43137"/>
                    </a:srgbClr>
                  </a:outerShdw>
                </a:effectLst>
                <a:latin typeface="Arial Black" panose="020B0A04020102020204" pitchFamily="34" charset="0"/>
                <a:ea typeface="Yu Gothic Light" panose="020B0300000000000000" pitchFamily="34" charset="-128"/>
              </a:rPr>
              <a:t>2</a:t>
            </a:r>
          </a:p>
          <a:p>
            <a:pPr algn="ctr"/>
            <a:endParaRPr lang="en-US" baseline="30000" dirty="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cs typeface="Montserrat" panose="020B0604020202020204" charset="0"/>
            </a:endParaRPr>
          </a:p>
          <a:p>
            <a:pPr algn="ctr"/>
            <a:r>
              <a:rPr lang="en-US" sz="2200"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cs typeface="Montserrat" panose="020B0604020202020204" charset="0"/>
              </a:rPr>
              <a:t>What about </a:t>
            </a:r>
            <a:r>
              <a:rPr lang="en-US" sz="2200" dirty="0" smtClean="0">
                <a:solidFill>
                  <a:srgbClr val="00000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cs typeface="Montserrat" panose="020B0604020202020204" charset="0"/>
              </a:rPr>
              <a:t>Black Holes</a:t>
            </a:r>
            <a:r>
              <a:rPr lang="en-US" sz="2200"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cs typeface="Montserrat" panose="020B0604020202020204" charset="0"/>
              </a:rPr>
              <a:t>?</a:t>
            </a:r>
          </a:p>
        </p:txBody>
      </p:sp>
    </p:spTree>
    <p:extLst>
      <p:ext uri="{BB962C8B-B14F-4D97-AF65-F5344CB8AC3E}">
        <p14:creationId xmlns:p14="http://schemas.microsoft.com/office/powerpoint/2010/main" val="74421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1000"/>
                                        <p:tgtEl>
                                          <p:spTgt spid="6">
                                            <p:txEl>
                                              <p:pRg st="6" end="6"/>
                                            </p:txEl>
                                          </p:spTgt>
                                        </p:tgtEl>
                                      </p:cBhvr>
                                    </p:animEffect>
                                    <p:anim calcmode="lin" valueType="num">
                                      <p:cBhvr>
                                        <p:cTn id="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8" end="8"/>
                                            </p:txEl>
                                          </p:spTgt>
                                        </p:tgtEl>
                                        <p:attrNameLst>
                                          <p:attrName>style.visibility</p:attrName>
                                        </p:attrNameLst>
                                      </p:cBhvr>
                                      <p:to>
                                        <p:strVal val="visible"/>
                                      </p:to>
                                    </p:set>
                                    <p:animEffect transition="in" filter="fade">
                                      <p:cBhvr>
                                        <p:cTn id="12" dur="1000"/>
                                        <p:tgtEl>
                                          <p:spTgt spid="6">
                                            <p:txEl>
                                              <p:pRg st="8" end="8"/>
                                            </p:txEl>
                                          </p:spTgt>
                                        </p:tgtEl>
                                      </p:cBhvr>
                                    </p:animEffect>
                                    <p:anim calcmode="lin" valueType="num">
                                      <p:cBhvr>
                                        <p:cTn id="1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6" name="Google Shape;138;p20"/>
          <p:cNvSpPr txBox="1">
            <a:spLocks/>
          </p:cNvSpPr>
          <p:nvPr/>
        </p:nvSpPr>
        <p:spPr>
          <a:xfrm>
            <a:off x="304800" y="228600"/>
            <a:ext cx="6477000" cy="457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pPr>
              <a:lnSpc>
                <a:spcPct val="114000"/>
              </a:lnSpc>
              <a:spcAft>
                <a:spcPts val="600"/>
              </a:spcAft>
            </a:pPr>
            <a:r>
              <a:rPr lang="en-US"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Primacy of the Word of </a:t>
            </a:r>
            <a:r>
              <a:rPr lang="en-US" dirty="0" smtClean="0">
                <a:solidFill>
                  <a:srgbClr val="FF000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God</a:t>
            </a:r>
          </a:p>
          <a:p>
            <a:r>
              <a:rPr lang="en-US" sz="1600" b="0" dirty="0">
                <a:solidFill>
                  <a:schemeClr val="tx1">
                    <a:lumMod val="50000"/>
                  </a:schemeClr>
                </a:solidFill>
                <a:latin typeface="Karla" panose="020B0604020202020204" charset="0"/>
                <a:ea typeface="Yu Gothic Light" panose="020B0300000000000000" pitchFamily="34" charset="-128"/>
              </a:rPr>
              <a:t>The </a:t>
            </a:r>
            <a:r>
              <a:rPr lang="en-US" sz="160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Word</a:t>
            </a:r>
            <a:r>
              <a:rPr lang="en-US" sz="1600" b="0" dirty="0">
                <a:solidFill>
                  <a:schemeClr val="tx1">
                    <a:lumMod val="50000"/>
                  </a:schemeClr>
                </a:solidFill>
                <a:latin typeface="Karla" panose="020B0604020202020204" charset="0"/>
                <a:ea typeface="Yu Gothic Light" panose="020B0300000000000000" pitchFamily="34" charset="-128"/>
              </a:rPr>
              <a:t> of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dirty="0">
                <a:solidFill>
                  <a:schemeClr val="tx1">
                    <a:lumMod val="50000"/>
                  </a:schemeClr>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is of supreme importance in the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life</a:t>
            </a:r>
            <a:r>
              <a:rPr lang="en-US" sz="1600" b="0" dirty="0">
                <a:solidFill>
                  <a:schemeClr val="tx1">
                    <a:lumMod val="50000"/>
                  </a:schemeClr>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of the Christian, containing as it does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God’s</a:t>
            </a:r>
            <a:r>
              <a:rPr lang="en-US" sz="1600" b="0" dirty="0">
                <a:solidFill>
                  <a:schemeClr val="tx1">
                    <a:lumMod val="50000"/>
                  </a:schemeClr>
                </a:solidFill>
                <a:latin typeface="Karla" panose="020B0604020202020204" charset="0"/>
                <a:ea typeface="Yu Gothic Light" panose="020B0300000000000000" pitchFamily="34" charset="-128"/>
              </a:rPr>
              <a:t> revelation of his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Person</a:t>
            </a:r>
            <a:r>
              <a:rPr lang="en-US" sz="1600" b="0" dirty="0">
                <a:solidFill>
                  <a:schemeClr val="tx1">
                    <a:lumMod val="50000"/>
                  </a:schemeClr>
                </a:solidFill>
                <a:latin typeface="Karla" panose="020B0604020202020204" charset="0"/>
                <a:ea typeface="Yu Gothic Light" panose="020B0300000000000000" pitchFamily="34" charset="-128"/>
              </a:rPr>
              <a:t>, his will and his ways. The </a:t>
            </a:r>
            <a:r>
              <a:rPr lang="en-US" sz="160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Word</a:t>
            </a:r>
            <a:r>
              <a:rPr lang="en-US" sz="1600" b="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needs to be pored over, ingested into one’s mind and heart, meditated on, and acted upon. It is a unique and precious repository of spiritual truth and guidance and encouragement. There is no aspect of the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life</a:t>
            </a:r>
            <a:r>
              <a:rPr lang="en-US" sz="1600" b="0" dirty="0">
                <a:solidFill>
                  <a:schemeClr val="tx1">
                    <a:lumMod val="50000"/>
                  </a:schemeClr>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of the church or of the individual believer that should not be tied to a scriptural mooring and infused with biblical </a:t>
            </a:r>
            <a:r>
              <a:rPr lang="en-US" sz="1600" b="0" dirty="0" smtClean="0">
                <a:solidFill>
                  <a:schemeClr val="tx1">
                    <a:lumMod val="50000"/>
                  </a:schemeClr>
                </a:solidFill>
                <a:latin typeface="Karla" panose="020B0604020202020204" charset="0"/>
                <a:ea typeface="Yu Gothic Light" panose="020B0300000000000000" pitchFamily="34" charset="-128"/>
              </a:rPr>
              <a:t>substance. 	</a:t>
            </a:r>
          </a:p>
          <a:p>
            <a:pPr algn="r">
              <a:spcAft>
                <a:spcPts val="600"/>
              </a:spcAft>
            </a:pPr>
            <a:r>
              <a:rPr lang="en-US" sz="1400" b="0" dirty="0" smtClean="0">
                <a:solidFill>
                  <a:schemeClr val="tx1">
                    <a:lumMod val="50000"/>
                  </a:schemeClr>
                </a:solidFill>
                <a:latin typeface="Karla" panose="020B0604020202020204" charset="0"/>
                <a:ea typeface="Yu Gothic Light" panose="020B0300000000000000" pitchFamily="34" charset="-128"/>
              </a:rPr>
              <a:t>The Gospel Coalition</a:t>
            </a:r>
            <a:endParaRPr lang="en-US" sz="1600" b="0" dirty="0">
              <a:solidFill>
                <a:schemeClr val="tx1">
                  <a:lumMod val="50000"/>
                </a:schemeClr>
              </a:solidFill>
              <a:latin typeface="Karla" panose="020B0604020202020204" charset="0"/>
              <a:ea typeface="Yu Gothic Light" panose="020B0300000000000000" pitchFamily="34" charset="-128"/>
            </a:endParaRPr>
          </a:p>
          <a:p>
            <a:pPr>
              <a:spcAft>
                <a:spcPts val="600"/>
              </a:spcAft>
            </a:pPr>
            <a:r>
              <a:rPr lang="en-US" sz="1600" b="0" i="1" dirty="0" smtClean="0">
                <a:solidFill>
                  <a:schemeClr val="tx1">
                    <a:lumMod val="50000"/>
                  </a:schemeClr>
                </a:solidFill>
                <a:latin typeface="Karla" panose="020B0604020202020204" charset="0"/>
                <a:ea typeface="Yu Gothic Light" panose="020B0300000000000000" pitchFamily="34" charset="-128"/>
              </a:rPr>
              <a:t>For the </a:t>
            </a:r>
            <a:r>
              <a:rPr lang="en-US" sz="1600" i="1" dirty="0" smtClean="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Word</a:t>
            </a:r>
            <a:r>
              <a:rPr lang="en-US" sz="1600" b="0" i="1" dirty="0" smtClean="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i="1" dirty="0">
                <a:solidFill>
                  <a:schemeClr val="tx1">
                    <a:lumMod val="50000"/>
                  </a:schemeClr>
                </a:solidFill>
                <a:latin typeface="Karla" panose="020B0604020202020204" charset="0"/>
                <a:ea typeface="Yu Gothic Light" panose="020B0300000000000000" pitchFamily="34" charset="-128"/>
              </a:rPr>
              <a:t>of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i="1" dirty="0">
                <a:solidFill>
                  <a:schemeClr val="tx1">
                    <a:lumMod val="50000"/>
                  </a:schemeClr>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i="1" dirty="0">
                <a:solidFill>
                  <a:schemeClr val="tx1">
                    <a:lumMod val="50000"/>
                  </a:schemeClr>
                </a:solidFill>
                <a:latin typeface="Karla" panose="020B0604020202020204" charset="0"/>
                <a:ea typeface="Yu Gothic Light" panose="020B0300000000000000" pitchFamily="34" charset="-128"/>
              </a:rPr>
              <a:t>is living and active, sharper than any two-edged sword, piercing to the division of soul and of spirit, of joints and of marrow, and discerning the thoughts and intentions of the heart. </a:t>
            </a:r>
            <a:endParaRPr lang="en-US" sz="1600" b="0" i="1" dirty="0" smtClean="0">
              <a:solidFill>
                <a:schemeClr val="tx1">
                  <a:lumMod val="50000"/>
                </a:schemeClr>
              </a:solidFill>
              <a:latin typeface="Karla" panose="020B0604020202020204" charset="0"/>
              <a:ea typeface="Yu Gothic Light" panose="020B0300000000000000" pitchFamily="34" charset="-128"/>
            </a:endParaRPr>
          </a:p>
          <a:p>
            <a:pPr algn="r"/>
            <a:r>
              <a:rPr lang="en-US" sz="1400" b="0" dirty="0">
                <a:solidFill>
                  <a:schemeClr val="tx1">
                    <a:lumMod val="50000"/>
                  </a:schemeClr>
                </a:solidFill>
                <a:latin typeface="Karla" panose="020B0604020202020204" charset="0"/>
                <a:ea typeface="Yu Gothic Light" panose="020B0300000000000000" pitchFamily="34" charset="-128"/>
              </a:rPr>
              <a:t>Hebrews 4:12</a:t>
            </a:r>
          </a:p>
        </p:txBody>
      </p:sp>
      <p:pic>
        <p:nvPicPr>
          <p:cNvPr id="3076" name="Picture 4" descr="What is Scripture? Definition and Meaning of God's Wo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4004734"/>
            <a:ext cx="4330495" cy="226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415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ctrTitle" idx="4294967295"/>
          </p:nvPr>
        </p:nvSpPr>
        <p:spPr>
          <a:xfrm>
            <a:off x="609600" y="274320"/>
            <a:ext cx="5943600" cy="1546400"/>
          </a:xfrm>
          <a:prstGeom prst="rect">
            <a:avLst/>
          </a:prstGeom>
        </p:spPr>
        <p:txBody>
          <a:bodyPr spcFirstLastPara="1" wrap="square" lIns="91425" tIns="91425" rIns="91425" bIns="91425" anchor="t" anchorCtr="0">
            <a:noAutofit/>
          </a:bodyPr>
          <a:lstStyle/>
          <a:p>
            <a:pPr lvl="0"/>
            <a:r>
              <a:rPr lang="en-US" sz="2800"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Priorities B: </a:t>
            </a:r>
            <a:r>
              <a:rPr lang="en-US" sz="2800" dirty="0" smtClean="0">
                <a:solidFill>
                  <a:srgbClr val="0070C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Faith</a:t>
            </a:r>
            <a:r>
              <a:rPr lang="en-US" sz="2800"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 </a:t>
            </a:r>
            <a:r>
              <a:rPr lang="en-US" sz="2800" dirty="0" smtClean="0">
                <a:solidFill>
                  <a:srgbClr val="00B05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hope</a:t>
            </a:r>
            <a:r>
              <a:rPr lang="en-US" sz="2800"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 and </a:t>
            </a:r>
            <a:r>
              <a:rPr lang="en-US" sz="2800" dirty="0" smtClean="0">
                <a:solidFill>
                  <a:srgbClr val="FF000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love</a:t>
            </a:r>
          </a:p>
        </p:txBody>
      </p:sp>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6" name="Google Shape;138;p20"/>
          <p:cNvSpPr txBox="1">
            <a:spLocks/>
          </p:cNvSpPr>
          <p:nvPr/>
        </p:nvSpPr>
        <p:spPr>
          <a:xfrm>
            <a:off x="635001" y="914400"/>
            <a:ext cx="6299199" cy="525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pPr>
              <a:spcAft>
                <a:spcPts val="600"/>
              </a:spcAft>
            </a:pPr>
            <a:r>
              <a:rPr lang="en-US" sz="1600" b="0" dirty="0">
                <a:solidFill>
                  <a:schemeClr val="tx1">
                    <a:lumMod val="50000"/>
                  </a:schemeClr>
                </a:solidFill>
                <a:latin typeface="Karla" panose="020B0604020202020204" charset="0"/>
                <a:ea typeface="Yu Gothic Light" panose="020B0300000000000000" pitchFamily="34" charset="-128"/>
              </a:rPr>
              <a:t>If I speak in the tongues of men and of angels, but have not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love</a:t>
            </a:r>
            <a:r>
              <a:rPr lang="en-US" sz="1600" b="0" dirty="0">
                <a:solidFill>
                  <a:schemeClr val="tx1">
                    <a:lumMod val="50000"/>
                  </a:schemeClr>
                </a:solidFill>
                <a:latin typeface="Karla" panose="020B0604020202020204" charset="0"/>
                <a:ea typeface="Yu Gothic Light" panose="020B0300000000000000" pitchFamily="34" charset="-128"/>
              </a:rPr>
              <a:t>, I am a noisy gong or a clanging cymbal. </a:t>
            </a:r>
            <a:r>
              <a:rPr lang="en-US" sz="1600" b="0" dirty="0" smtClean="0">
                <a:solidFill>
                  <a:schemeClr val="tx1">
                    <a:lumMod val="50000"/>
                  </a:schemeClr>
                </a:solidFill>
                <a:latin typeface="Karla" panose="020B0604020202020204" charset="0"/>
                <a:ea typeface="Yu Gothic Light" panose="020B0300000000000000" pitchFamily="34" charset="-128"/>
              </a:rPr>
              <a:t>And </a:t>
            </a:r>
            <a:r>
              <a:rPr lang="en-US" sz="1600" b="0" dirty="0">
                <a:solidFill>
                  <a:schemeClr val="tx1">
                    <a:lumMod val="50000"/>
                  </a:schemeClr>
                </a:solidFill>
                <a:latin typeface="Karla" panose="020B0604020202020204" charset="0"/>
                <a:ea typeface="Yu Gothic Light" panose="020B0300000000000000" pitchFamily="34" charset="-128"/>
              </a:rPr>
              <a:t>if I have prophetic powers, and understand all mysteries and all knowledge, and if I have all </a:t>
            </a:r>
            <a:r>
              <a:rPr lang="en-US" sz="1600" dirty="0">
                <a:solidFill>
                  <a:srgbClr val="0070C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faith</a:t>
            </a:r>
            <a:r>
              <a:rPr lang="en-US" sz="1600" b="0" dirty="0">
                <a:solidFill>
                  <a:schemeClr val="tx1">
                    <a:lumMod val="50000"/>
                  </a:schemeClr>
                </a:solidFill>
                <a:latin typeface="Karla" panose="020B0604020202020204" charset="0"/>
                <a:ea typeface="Yu Gothic Light" panose="020B0300000000000000" pitchFamily="34" charset="-128"/>
              </a:rPr>
              <a:t>, so as to remove mountains, but have not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love</a:t>
            </a:r>
            <a:r>
              <a:rPr lang="en-US" sz="1600" b="0" dirty="0">
                <a:solidFill>
                  <a:schemeClr val="tx1">
                    <a:lumMod val="50000"/>
                  </a:schemeClr>
                </a:solidFill>
                <a:latin typeface="Karla" panose="020B0604020202020204" charset="0"/>
                <a:ea typeface="Yu Gothic Light" panose="020B0300000000000000" pitchFamily="34" charset="-128"/>
              </a:rPr>
              <a:t>, I am nothing. </a:t>
            </a:r>
            <a:r>
              <a:rPr lang="en-US" sz="1600" b="0" dirty="0" smtClean="0">
                <a:solidFill>
                  <a:schemeClr val="tx1">
                    <a:lumMod val="50000"/>
                  </a:schemeClr>
                </a:solidFill>
                <a:latin typeface="Karla" panose="020B0604020202020204" charset="0"/>
                <a:ea typeface="Yu Gothic Light" panose="020B0300000000000000" pitchFamily="34" charset="-128"/>
              </a:rPr>
              <a:t>If </a:t>
            </a:r>
            <a:r>
              <a:rPr lang="en-US" sz="1600" b="0" dirty="0">
                <a:solidFill>
                  <a:schemeClr val="tx1">
                    <a:lumMod val="50000"/>
                  </a:schemeClr>
                </a:solidFill>
                <a:latin typeface="Karla" panose="020B0604020202020204" charset="0"/>
                <a:ea typeface="Yu Gothic Light" panose="020B0300000000000000" pitchFamily="34" charset="-128"/>
              </a:rPr>
              <a:t>I give away all I have, and if I deliver up my body to be burned</a:t>
            </a:r>
            <a:r>
              <a:rPr lang="en-US" sz="1600" b="0" dirty="0" smtClean="0">
                <a:solidFill>
                  <a:schemeClr val="tx1">
                    <a:lumMod val="50000"/>
                  </a:schemeClr>
                </a:solidFill>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but have not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love</a:t>
            </a:r>
            <a:r>
              <a:rPr lang="en-US" sz="1600" b="0" dirty="0">
                <a:solidFill>
                  <a:schemeClr val="tx1">
                    <a:lumMod val="50000"/>
                  </a:schemeClr>
                </a:solidFill>
                <a:latin typeface="Karla" panose="020B0604020202020204" charset="0"/>
                <a:ea typeface="Yu Gothic Light" panose="020B0300000000000000" pitchFamily="34" charset="-128"/>
              </a:rPr>
              <a:t>, I gain nothing</a:t>
            </a:r>
            <a:r>
              <a:rPr lang="en-US" sz="1600" b="0" dirty="0" smtClean="0">
                <a:solidFill>
                  <a:schemeClr val="tx1">
                    <a:lumMod val="50000"/>
                  </a:schemeClr>
                </a:solidFill>
                <a:latin typeface="Karla" panose="020B0604020202020204" charset="0"/>
                <a:ea typeface="Yu Gothic Light" panose="020B0300000000000000" pitchFamily="34" charset="-128"/>
              </a:rPr>
              <a:t>.</a:t>
            </a:r>
            <a:endParaRPr lang="en-US" sz="1600" b="0" dirty="0">
              <a:solidFill>
                <a:schemeClr val="tx1">
                  <a:lumMod val="50000"/>
                </a:schemeClr>
              </a:solidFill>
              <a:latin typeface="Karla" panose="020B0604020202020204" charset="0"/>
              <a:ea typeface="Yu Gothic Light" panose="020B0300000000000000" pitchFamily="34" charset="-128"/>
            </a:endParaRPr>
          </a:p>
          <a:p>
            <a:pPr>
              <a:spcAft>
                <a:spcPts val="600"/>
              </a:spcAft>
            </a:pPr>
            <a:r>
              <a:rPr lang="en-US" sz="16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Love</a:t>
            </a:r>
            <a:r>
              <a:rPr lang="en-US" sz="1600" b="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is patient and kind;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love</a:t>
            </a:r>
            <a:r>
              <a:rPr lang="en-US" sz="1600" b="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does not envy or boast; it is not arrogant </a:t>
            </a:r>
            <a:r>
              <a:rPr lang="en-US" sz="1600" b="0" dirty="0" smtClean="0">
                <a:solidFill>
                  <a:schemeClr val="tx1">
                    <a:lumMod val="50000"/>
                  </a:schemeClr>
                </a:solidFill>
                <a:latin typeface="Karla" panose="020B0604020202020204" charset="0"/>
                <a:ea typeface="Yu Gothic Light" panose="020B0300000000000000" pitchFamily="34" charset="-128"/>
              </a:rPr>
              <a:t>or </a:t>
            </a:r>
            <a:r>
              <a:rPr lang="en-US" sz="1600" b="0" dirty="0">
                <a:solidFill>
                  <a:schemeClr val="tx1">
                    <a:lumMod val="50000"/>
                  </a:schemeClr>
                </a:solidFill>
                <a:latin typeface="Karla" panose="020B0604020202020204" charset="0"/>
                <a:ea typeface="Yu Gothic Light" panose="020B0300000000000000" pitchFamily="34" charset="-128"/>
              </a:rPr>
              <a:t>rude. It does not insist on its own way; it is not irritable or resentful</a:t>
            </a:r>
            <a:r>
              <a:rPr lang="en-US" sz="1600" b="0" dirty="0" smtClean="0">
                <a:solidFill>
                  <a:schemeClr val="tx1">
                    <a:lumMod val="50000"/>
                  </a:schemeClr>
                </a:solidFill>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it does not rejoice at wrongdoing, but rejoices with the truth. </a:t>
            </a:r>
            <a:r>
              <a:rPr lang="en-US" sz="16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Love</a:t>
            </a:r>
            <a:r>
              <a:rPr lang="en-US" sz="1600" b="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bears all things, believes all things, </a:t>
            </a:r>
            <a:r>
              <a:rPr lang="en-US" sz="1600" dirty="0">
                <a:solidFill>
                  <a:srgbClr val="00B05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hopes</a:t>
            </a:r>
            <a:r>
              <a:rPr lang="en-US" sz="1600" b="0" dirty="0">
                <a:solidFill>
                  <a:srgbClr val="00B05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all things, endures all things</a:t>
            </a:r>
            <a:r>
              <a:rPr lang="en-US" sz="1600" b="0" dirty="0" smtClean="0">
                <a:solidFill>
                  <a:schemeClr val="tx1">
                    <a:lumMod val="50000"/>
                  </a:schemeClr>
                </a:solidFill>
                <a:latin typeface="Karla" panose="020B0604020202020204" charset="0"/>
                <a:ea typeface="Yu Gothic Light" panose="020B0300000000000000" pitchFamily="34" charset="-128"/>
              </a:rPr>
              <a:t>.</a:t>
            </a:r>
            <a:endParaRPr lang="en-US" sz="1600" b="0" dirty="0">
              <a:solidFill>
                <a:schemeClr val="tx1">
                  <a:lumMod val="50000"/>
                </a:schemeClr>
              </a:solidFill>
              <a:latin typeface="Karla" panose="020B0604020202020204" charset="0"/>
              <a:ea typeface="Yu Gothic Light" panose="020B0300000000000000" pitchFamily="34" charset="-128"/>
            </a:endParaRPr>
          </a:p>
          <a:p>
            <a:r>
              <a:rPr lang="en-US" sz="16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Love</a:t>
            </a:r>
            <a:r>
              <a:rPr lang="en-US" sz="1600" b="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never ends. As for prophecies, they will pass away; as for tongues, they will cease; as for knowledge, it will pass away. </a:t>
            </a:r>
            <a:r>
              <a:rPr lang="en-US" sz="1600" b="0" dirty="0" smtClean="0">
                <a:solidFill>
                  <a:schemeClr val="tx1">
                    <a:lumMod val="50000"/>
                  </a:schemeClr>
                </a:solidFill>
                <a:latin typeface="Karla" panose="020B0604020202020204" charset="0"/>
                <a:ea typeface="Yu Gothic Light" panose="020B0300000000000000" pitchFamily="34" charset="-128"/>
              </a:rPr>
              <a:t>For </a:t>
            </a:r>
            <a:r>
              <a:rPr lang="en-US" sz="1600" b="0" dirty="0">
                <a:solidFill>
                  <a:schemeClr val="tx1">
                    <a:lumMod val="50000"/>
                  </a:schemeClr>
                </a:solidFill>
                <a:latin typeface="Karla" panose="020B0604020202020204" charset="0"/>
                <a:ea typeface="Yu Gothic Light" panose="020B0300000000000000" pitchFamily="34" charset="-128"/>
              </a:rPr>
              <a:t>we know in part and we prophesy in part, </a:t>
            </a:r>
            <a:r>
              <a:rPr lang="en-US" sz="1600" b="0" dirty="0" smtClean="0">
                <a:solidFill>
                  <a:schemeClr val="tx1">
                    <a:lumMod val="50000"/>
                  </a:schemeClr>
                </a:solidFill>
                <a:latin typeface="Karla" panose="020B0604020202020204" charset="0"/>
                <a:ea typeface="Yu Gothic Light" panose="020B0300000000000000" pitchFamily="34" charset="-128"/>
              </a:rPr>
              <a:t>but </a:t>
            </a:r>
            <a:r>
              <a:rPr lang="en-US" sz="1600" b="0" dirty="0">
                <a:solidFill>
                  <a:schemeClr val="tx1">
                    <a:lumMod val="50000"/>
                  </a:schemeClr>
                </a:solidFill>
                <a:latin typeface="Karla" panose="020B0604020202020204" charset="0"/>
                <a:ea typeface="Yu Gothic Light" panose="020B0300000000000000" pitchFamily="34" charset="-128"/>
              </a:rPr>
              <a:t>when the perfect comes, the partial will pass away. </a:t>
            </a:r>
            <a:r>
              <a:rPr lang="en-US" sz="1600" b="0" dirty="0" smtClean="0">
                <a:solidFill>
                  <a:schemeClr val="tx1">
                    <a:lumMod val="50000"/>
                  </a:schemeClr>
                </a:solidFill>
                <a:latin typeface="Karla" panose="020B0604020202020204" charset="0"/>
                <a:ea typeface="Yu Gothic Light" panose="020B0300000000000000" pitchFamily="34" charset="-128"/>
              </a:rPr>
              <a:t>When </a:t>
            </a:r>
            <a:r>
              <a:rPr lang="en-US" sz="1600" b="0" dirty="0">
                <a:solidFill>
                  <a:schemeClr val="tx1">
                    <a:lumMod val="50000"/>
                  </a:schemeClr>
                </a:solidFill>
                <a:latin typeface="Karla" panose="020B0604020202020204" charset="0"/>
                <a:ea typeface="Yu Gothic Light" panose="020B0300000000000000" pitchFamily="34" charset="-128"/>
              </a:rPr>
              <a:t>I was a child, I spoke like a child, I thought like a child, I reasoned like a child. When I became a man, I gave up childish ways. For now we see in a mirror dimly, but then face to face. Now I know in part; then I shall know fully, even as I have been fully </a:t>
            </a:r>
            <a:r>
              <a:rPr lang="en-US" sz="1600" b="0" dirty="0" smtClean="0">
                <a:solidFill>
                  <a:schemeClr val="tx1">
                    <a:lumMod val="50000"/>
                  </a:schemeClr>
                </a:solidFill>
                <a:latin typeface="Karla" panose="020B0604020202020204" charset="0"/>
                <a:ea typeface="Yu Gothic Light" panose="020B0300000000000000" pitchFamily="34" charset="-128"/>
              </a:rPr>
              <a:t>known</a:t>
            </a:r>
            <a:r>
              <a:rPr lang="en-US" sz="1600" b="0" dirty="0" smtClean="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dirty="0" smtClean="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So </a:t>
            </a:r>
            <a:r>
              <a:rPr lang="en-US" sz="160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now </a:t>
            </a:r>
            <a:r>
              <a:rPr lang="en-US" sz="1600" dirty="0">
                <a:solidFill>
                  <a:srgbClr val="0070C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faith</a:t>
            </a:r>
            <a:r>
              <a:rPr lang="en-US" sz="160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dirty="0">
                <a:solidFill>
                  <a:srgbClr val="00B05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hope</a:t>
            </a:r>
            <a:r>
              <a:rPr lang="en-US" sz="160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and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love</a:t>
            </a:r>
            <a:r>
              <a:rPr lang="en-US" sz="160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abide, these three; but the greatest of these is </a:t>
            </a:r>
            <a:r>
              <a:rPr lang="en-US" sz="16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love</a:t>
            </a:r>
            <a:r>
              <a:rPr lang="en-US" sz="1600" dirty="0" smtClean="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a:t>
            </a:r>
          </a:p>
          <a:p>
            <a:pPr algn="r"/>
            <a:r>
              <a:rPr lang="en-US" sz="1400" b="0" dirty="0" smtClean="0">
                <a:solidFill>
                  <a:schemeClr val="tx1">
                    <a:lumMod val="50000"/>
                  </a:schemeClr>
                </a:solidFill>
                <a:latin typeface="Karla" panose="020B0604020202020204" charset="0"/>
                <a:ea typeface="Yu Gothic Light" panose="020B0300000000000000" pitchFamily="34" charset="-128"/>
              </a:rPr>
              <a:t>1 Corinthians 13:1-4</a:t>
            </a:r>
            <a:endParaRPr lang="en-US" sz="1400" b="0" dirty="0">
              <a:solidFill>
                <a:schemeClr val="tx1">
                  <a:lumMod val="50000"/>
                </a:schemeClr>
              </a:solidFill>
              <a:latin typeface="Karla" panose="020B0604020202020204" charset="0"/>
              <a:ea typeface="Yu Gothic Light" panose="020B0300000000000000" pitchFamily="34" charset="-128"/>
            </a:endParaRPr>
          </a:p>
        </p:txBody>
      </p:sp>
    </p:spTree>
    <p:extLst>
      <p:ext uri="{BB962C8B-B14F-4D97-AF65-F5344CB8AC3E}">
        <p14:creationId xmlns:p14="http://schemas.microsoft.com/office/powerpoint/2010/main" val="2654884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6" name="Google Shape;138;p20"/>
          <p:cNvSpPr txBox="1">
            <a:spLocks/>
          </p:cNvSpPr>
          <p:nvPr/>
        </p:nvSpPr>
        <p:spPr>
          <a:xfrm>
            <a:off x="626534" y="304800"/>
            <a:ext cx="6299199" cy="571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pPr>
              <a:spcAft>
                <a:spcPts val="600"/>
              </a:spcAft>
            </a:pPr>
            <a:r>
              <a:rPr lang="en-US"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cs typeface="Montserrat" panose="020B0604020202020204" charset="0"/>
              </a:rPr>
              <a:t>The Great Commandments of </a:t>
            </a:r>
            <a:r>
              <a:rPr lang="en-US" dirty="0" smtClean="0">
                <a:solidFill>
                  <a:srgbClr val="FF000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cs typeface="Montserrat" panose="020B0604020202020204" charset="0"/>
              </a:rPr>
              <a:t>Love</a:t>
            </a:r>
          </a:p>
          <a:p>
            <a:pPr>
              <a:spcAft>
                <a:spcPts val="600"/>
              </a:spcAft>
            </a:pPr>
            <a:r>
              <a:rPr lang="en-US" sz="1600" b="0" dirty="0" smtClean="0">
                <a:solidFill>
                  <a:schemeClr val="tx1">
                    <a:lumMod val="50000"/>
                  </a:schemeClr>
                </a:solidFill>
                <a:latin typeface="Karla" panose="020B0604020202020204" charset="0"/>
                <a:ea typeface="Yu Gothic Light" panose="020B0300000000000000" pitchFamily="34" charset="-128"/>
              </a:rPr>
              <a:t>And behold</a:t>
            </a:r>
            <a:r>
              <a:rPr lang="en-US" sz="1600" b="0" dirty="0">
                <a:solidFill>
                  <a:schemeClr val="tx1">
                    <a:lumMod val="50000"/>
                  </a:schemeClr>
                </a:solidFill>
                <a:latin typeface="Karla" panose="020B0604020202020204" charset="0"/>
                <a:ea typeface="Yu Gothic Light" panose="020B0300000000000000" pitchFamily="34" charset="-128"/>
              </a:rPr>
              <a:t>, </a:t>
            </a:r>
            <a:r>
              <a:rPr lang="en-US" sz="1600" b="0" dirty="0" smtClean="0">
                <a:solidFill>
                  <a:schemeClr val="tx1">
                    <a:lumMod val="50000"/>
                  </a:schemeClr>
                </a:solidFill>
                <a:latin typeface="Karla" panose="020B0604020202020204" charset="0"/>
                <a:ea typeface="Yu Gothic Light" panose="020B0300000000000000" pitchFamily="34" charset="-128"/>
              </a:rPr>
              <a:t>an expert in the Law of Moses </a:t>
            </a:r>
            <a:r>
              <a:rPr lang="en-US" sz="1600" b="0" dirty="0">
                <a:solidFill>
                  <a:schemeClr val="tx1">
                    <a:lumMod val="50000"/>
                  </a:schemeClr>
                </a:solidFill>
                <a:latin typeface="Karla" panose="020B0604020202020204" charset="0"/>
                <a:ea typeface="Yu Gothic Light" panose="020B0300000000000000" pitchFamily="34" charset="-128"/>
              </a:rPr>
              <a:t>stood up to put </a:t>
            </a:r>
            <a:r>
              <a:rPr lang="en-US" sz="1600" b="0" dirty="0" smtClean="0">
                <a:solidFill>
                  <a:schemeClr val="tx1">
                    <a:lumMod val="50000"/>
                  </a:schemeClr>
                </a:solidFill>
                <a:latin typeface="Karla" panose="020B0604020202020204" charset="0"/>
                <a:ea typeface="Yu Gothic Light" panose="020B0300000000000000" pitchFamily="34" charset="-128"/>
              </a:rPr>
              <a:t>Jesus </a:t>
            </a:r>
            <a:r>
              <a:rPr lang="en-US" sz="1600" b="0" dirty="0">
                <a:solidFill>
                  <a:schemeClr val="tx1">
                    <a:lumMod val="50000"/>
                  </a:schemeClr>
                </a:solidFill>
                <a:latin typeface="Karla" panose="020B0604020202020204" charset="0"/>
                <a:ea typeface="Yu Gothic Light" panose="020B0300000000000000" pitchFamily="34" charset="-128"/>
              </a:rPr>
              <a:t>to the test, saying, “</a:t>
            </a:r>
            <a:r>
              <a:rPr lang="en-US" sz="1600" b="0" i="1" dirty="0">
                <a:solidFill>
                  <a:schemeClr val="tx1">
                    <a:lumMod val="50000"/>
                  </a:schemeClr>
                </a:solidFill>
                <a:latin typeface="Karla" panose="020B0604020202020204" charset="0"/>
                <a:ea typeface="Yu Gothic Light" panose="020B0300000000000000" pitchFamily="34" charset="-128"/>
              </a:rPr>
              <a:t>Teacher, what shall I do to inherit eternal life</a:t>
            </a:r>
            <a:r>
              <a:rPr lang="en-US" sz="1600" b="0" i="1" dirty="0" smtClean="0">
                <a:solidFill>
                  <a:schemeClr val="tx1">
                    <a:lumMod val="50000"/>
                  </a:schemeClr>
                </a:solidFill>
                <a:latin typeface="Karla" panose="020B0604020202020204" charset="0"/>
                <a:ea typeface="Yu Gothic Light" panose="020B0300000000000000" pitchFamily="34" charset="-128"/>
              </a:rPr>
              <a:t>?” </a:t>
            </a:r>
            <a:r>
              <a:rPr lang="en-US" sz="1600" b="0" dirty="0" smtClean="0">
                <a:solidFill>
                  <a:schemeClr val="tx1">
                    <a:lumMod val="50000"/>
                  </a:schemeClr>
                </a:solidFill>
                <a:latin typeface="Karla" panose="020B0604020202020204" charset="0"/>
                <a:ea typeface="Yu Gothic Light" panose="020B0300000000000000" pitchFamily="34" charset="-128"/>
              </a:rPr>
              <a:t>Jesus replied </a:t>
            </a:r>
            <a:r>
              <a:rPr lang="en-US" sz="1600" b="0" dirty="0">
                <a:solidFill>
                  <a:schemeClr val="tx1">
                    <a:lumMod val="50000"/>
                  </a:schemeClr>
                </a:solidFill>
                <a:latin typeface="Karla" panose="020B0604020202020204" charset="0"/>
                <a:ea typeface="Yu Gothic Light" panose="020B0300000000000000" pitchFamily="34" charset="-128"/>
              </a:rPr>
              <a:t>to him, “</a:t>
            </a:r>
            <a:r>
              <a:rPr lang="en-US" sz="1600" b="0" i="1" dirty="0">
                <a:solidFill>
                  <a:schemeClr val="tx1">
                    <a:lumMod val="50000"/>
                  </a:schemeClr>
                </a:solidFill>
                <a:latin typeface="Karla" panose="020B0604020202020204" charset="0"/>
                <a:ea typeface="Yu Gothic Light" panose="020B0300000000000000" pitchFamily="34" charset="-128"/>
              </a:rPr>
              <a:t>What is written in the Law? How do you read it?</a:t>
            </a:r>
            <a:r>
              <a:rPr lang="en-US" sz="1600" b="0" dirty="0">
                <a:solidFill>
                  <a:schemeClr val="tx1">
                    <a:lumMod val="50000"/>
                  </a:schemeClr>
                </a:solidFill>
                <a:latin typeface="Karla" panose="020B0604020202020204" charset="0"/>
                <a:ea typeface="Yu Gothic Light" panose="020B0300000000000000" pitchFamily="34" charset="-128"/>
              </a:rPr>
              <a:t>” </a:t>
            </a:r>
            <a:r>
              <a:rPr lang="en-US" sz="1600" b="0" dirty="0" smtClean="0">
                <a:solidFill>
                  <a:schemeClr val="tx1">
                    <a:lumMod val="50000"/>
                  </a:schemeClr>
                </a:solidFill>
                <a:latin typeface="Karla" panose="020B0604020202020204" charset="0"/>
                <a:ea typeface="Yu Gothic Light" panose="020B0300000000000000" pitchFamily="34" charset="-128"/>
              </a:rPr>
              <a:t>And </a:t>
            </a:r>
            <a:r>
              <a:rPr lang="en-US" sz="1600" b="0" dirty="0">
                <a:solidFill>
                  <a:schemeClr val="tx1">
                    <a:lumMod val="50000"/>
                  </a:schemeClr>
                </a:solidFill>
                <a:latin typeface="Karla" panose="020B0604020202020204" charset="0"/>
                <a:ea typeface="Yu Gothic Light" panose="020B0300000000000000" pitchFamily="34" charset="-128"/>
              </a:rPr>
              <a:t>he answered, “</a:t>
            </a:r>
            <a:r>
              <a:rPr lang="en-US" sz="1600" b="0" i="1" dirty="0">
                <a:solidFill>
                  <a:schemeClr val="tx1">
                    <a:lumMod val="50000"/>
                  </a:schemeClr>
                </a:solidFill>
                <a:latin typeface="Karla" panose="020B0604020202020204" charset="0"/>
                <a:ea typeface="Yu Gothic Light" panose="020B0300000000000000" pitchFamily="34" charset="-128"/>
              </a:rPr>
              <a:t>You shall </a:t>
            </a:r>
            <a:r>
              <a:rPr lang="en-US" sz="1600" i="1"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love the Lord your God </a:t>
            </a:r>
            <a:r>
              <a:rPr lang="en-US" sz="1600" b="0" i="1" dirty="0">
                <a:solidFill>
                  <a:schemeClr val="tx1">
                    <a:lumMod val="50000"/>
                  </a:schemeClr>
                </a:solidFill>
                <a:latin typeface="Karla" panose="020B0604020202020204" charset="0"/>
                <a:ea typeface="Yu Gothic Light" panose="020B0300000000000000" pitchFamily="34" charset="-128"/>
              </a:rPr>
              <a:t>with all your heart and with all your soul and with all your strength and with all your mind, </a:t>
            </a:r>
            <a:r>
              <a:rPr lang="en-US" sz="1600" i="1"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and your neighbor as yourself</a:t>
            </a:r>
            <a:r>
              <a:rPr lang="en-US" sz="1600" b="0" i="1" dirty="0">
                <a:solidFill>
                  <a:schemeClr val="tx1">
                    <a:lumMod val="50000"/>
                  </a:schemeClr>
                </a:solidFill>
                <a:latin typeface="Karla" panose="020B0604020202020204" charset="0"/>
                <a:ea typeface="Yu Gothic Light" panose="020B0300000000000000" pitchFamily="34" charset="-128"/>
              </a:rPr>
              <a:t>.</a:t>
            </a:r>
            <a:r>
              <a:rPr lang="en-US" sz="1600" b="0" dirty="0">
                <a:solidFill>
                  <a:schemeClr val="tx1">
                    <a:lumMod val="50000"/>
                  </a:schemeClr>
                </a:solidFill>
                <a:latin typeface="Karla" panose="020B0604020202020204" charset="0"/>
                <a:ea typeface="Yu Gothic Light" panose="020B0300000000000000" pitchFamily="34" charset="-128"/>
              </a:rPr>
              <a:t>” </a:t>
            </a:r>
            <a:r>
              <a:rPr lang="en-US" sz="1600" b="0" dirty="0" smtClean="0">
                <a:solidFill>
                  <a:schemeClr val="tx1">
                    <a:lumMod val="50000"/>
                  </a:schemeClr>
                </a:solidFill>
                <a:latin typeface="Karla" panose="020B0604020202020204" charset="0"/>
                <a:ea typeface="Yu Gothic Light" panose="020B0300000000000000" pitchFamily="34" charset="-128"/>
              </a:rPr>
              <a:t>And Jesus </a:t>
            </a:r>
            <a:r>
              <a:rPr lang="en-US" sz="1600" b="0" dirty="0">
                <a:solidFill>
                  <a:schemeClr val="tx1">
                    <a:lumMod val="50000"/>
                  </a:schemeClr>
                </a:solidFill>
                <a:latin typeface="Karla" panose="020B0604020202020204" charset="0"/>
                <a:ea typeface="Yu Gothic Light" panose="020B0300000000000000" pitchFamily="34" charset="-128"/>
              </a:rPr>
              <a:t>said to him, “</a:t>
            </a:r>
            <a:r>
              <a:rPr lang="en-US" sz="1600" b="0" i="1" dirty="0">
                <a:solidFill>
                  <a:schemeClr val="tx1">
                    <a:lumMod val="50000"/>
                  </a:schemeClr>
                </a:solidFill>
                <a:latin typeface="Karla" panose="020B0604020202020204" charset="0"/>
                <a:ea typeface="Yu Gothic Light" panose="020B0300000000000000" pitchFamily="34" charset="-128"/>
              </a:rPr>
              <a:t>You have answered correctly; do this, and you will live</a:t>
            </a:r>
            <a:r>
              <a:rPr lang="en-US" sz="1600" b="0" dirty="0" smtClean="0">
                <a:solidFill>
                  <a:schemeClr val="tx1">
                    <a:lumMod val="50000"/>
                  </a:schemeClr>
                </a:solidFill>
                <a:latin typeface="Karla" panose="020B0604020202020204" charset="0"/>
                <a:ea typeface="Yu Gothic Light" panose="020B0300000000000000" pitchFamily="34" charset="-128"/>
              </a:rPr>
              <a:t>.”</a:t>
            </a:r>
            <a:endParaRPr lang="en-US" sz="1600" b="0" dirty="0">
              <a:solidFill>
                <a:schemeClr val="tx1">
                  <a:lumMod val="50000"/>
                </a:schemeClr>
              </a:solidFill>
              <a:latin typeface="Karla" panose="020B0604020202020204" charset="0"/>
              <a:ea typeface="Yu Gothic Light" panose="020B0300000000000000" pitchFamily="34" charset="-128"/>
            </a:endParaRPr>
          </a:p>
          <a:p>
            <a:r>
              <a:rPr lang="en-US" sz="1600" b="0" dirty="0" smtClean="0">
                <a:solidFill>
                  <a:schemeClr val="tx1">
                    <a:lumMod val="50000"/>
                  </a:schemeClr>
                </a:solidFill>
                <a:latin typeface="Karla" panose="020B0604020202020204" charset="0"/>
                <a:ea typeface="Yu Gothic Light" panose="020B0300000000000000" pitchFamily="34" charset="-128"/>
              </a:rPr>
              <a:t>But </a:t>
            </a:r>
            <a:r>
              <a:rPr lang="en-US" sz="1600" b="0" dirty="0">
                <a:solidFill>
                  <a:schemeClr val="tx1">
                    <a:lumMod val="50000"/>
                  </a:schemeClr>
                </a:solidFill>
                <a:latin typeface="Karla" panose="020B0604020202020204" charset="0"/>
                <a:ea typeface="Yu Gothic Light" panose="020B0300000000000000" pitchFamily="34" charset="-128"/>
              </a:rPr>
              <a:t>he, desiring to justify himself, said to Jesus, “</a:t>
            </a:r>
            <a:r>
              <a:rPr lang="en-US" sz="1600" b="0" i="1" dirty="0">
                <a:solidFill>
                  <a:schemeClr val="tx1">
                    <a:lumMod val="50000"/>
                  </a:schemeClr>
                </a:solidFill>
                <a:latin typeface="Karla" panose="020B0604020202020204" charset="0"/>
                <a:ea typeface="Yu Gothic Light" panose="020B0300000000000000" pitchFamily="34" charset="-128"/>
              </a:rPr>
              <a:t>And who is </a:t>
            </a:r>
            <a:r>
              <a:rPr lang="en-US" sz="1600" b="0" i="1" dirty="0" smtClean="0">
                <a:solidFill>
                  <a:schemeClr val="tx1">
                    <a:lumMod val="50000"/>
                  </a:schemeClr>
                </a:solidFill>
                <a:latin typeface="Karla" panose="020B0604020202020204" charset="0"/>
                <a:ea typeface="Yu Gothic Light" panose="020B0300000000000000" pitchFamily="34" charset="-128"/>
              </a:rPr>
              <a:t>my neighbor?</a:t>
            </a:r>
            <a:r>
              <a:rPr lang="en-US" sz="1600" b="0" dirty="0" smtClean="0">
                <a:solidFill>
                  <a:schemeClr val="tx1">
                    <a:lumMod val="50000"/>
                  </a:schemeClr>
                </a:solidFill>
                <a:latin typeface="Karla" panose="020B0604020202020204" charset="0"/>
                <a:ea typeface="Yu Gothic Light" panose="020B0300000000000000" pitchFamily="34" charset="-128"/>
              </a:rPr>
              <a:t>”</a:t>
            </a:r>
          </a:p>
          <a:p>
            <a:pPr algn="r"/>
            <a:r>
              <a:rPr lang="en-US" sz="1400" b="0" dirty="0" smtClean="0">
                <a:solidFill>
                  <a:schemeClr val="tx1">
                    <a:lumMod val="50000"/>
                  </a:schemeClr>
                </a:solidFill>
                <a:latin typeface="Karla" panose="020B0604020202020204" charset="0"/>
                <a:ea typeface="Yu Gothic Light" panose="020B0300000000000000" pitchFamily="34" charset="-128"/>
              </a:rPr>
              <a:t>Luke 10:25-29</a:t>
            </a:r>
          </a:p>
          <a:p>
            <a:pPr algn="r"/>
            <a:endParaRPr lang="en-US" sz="1400" dirty="0">
              <a:solidFill>
                <a:schemeClr val="tx1">
                  <a:lumMod val="50000"/>
                </a:schemeClr>
              </a:solidFill>
              <a:latin typeface="+mn-lt"/>
              <a:ea typeface="Yu Gothic Light" panose="020B0300000000000000" pitchFamily="34" charset="-128"/>
            </a:endParaRPr>
          </a:p>
          <a:p>
            <a:pPr algn="ctr"/>
            <a:endParaRPr lang="en-US" sz="3200" baseline="30000" dirty="0" smtClean="0">
              <a:solidFill>
                <a:srgbClr val="7030A0"/>
              </a:solidFill>
              <a:effectLst>
                <a:outerShdw blurRad="38100" dist="38100" dir="2700000" algn="tl">
                  <a:srgbClr val="000000">
                    <a:alpha val="43137"/>
                  </a:srgbClr>
                </a:outerShdw>
              </a:effectLst>
              <a:latin typeface="Arial Black" panose="020B0A04020102020204" pitchFamily="34" charset="0"/>
              <a:ea typeface="Yu Gothic Light" panose="020B0300000000000000" pitchFamily="34" charset="-128"/>
            </a:endParaRPr>
          </a:p>
        </p:txBody>
      </p:sp>
      <p:pic>
        <p:nvPicPr>
          <p:cNvPr id="1029" name="Picture 5" descr="https://blogger.googleusercontent.com/img/b/R29vZ2xl/AVvXsEgYQl0tZaZIU0WcZXb7Lokdb-m5_eDSt99XzhT7U3nJxOfktGeGNsPZzY8EuzH7vkxqW1LG8PglBGG_kgA9tJ-bdlrT982EU1M38NjBWe6qV-t-xYddCFWr798PPJXdYyK38jaZ6P4qxMHyOYjXerXdQRLMqvhNr6V6_BggVsvuDpF2bGZSMKCJaUPoZA/s320/Good%20Samaritan%201%20%23Biblefu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3293532"/>
            <a:ext cx="4040846" cy="295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762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6" name="Google Shape;138;p20"/>
          <p:cNvSpPr txBox="1">
            <a:spLocks/>
          </p:cNvSpPr>
          <p:nvPr/>
        </p:nvSpPr>
        <p:spPr>
          <a:xfrm>
            <a:off x="635000" y="533400"/>
            <a:ext cx="6299199" cy="518160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pPr>
              <a:spcAft>
                <a:spcPts val="600"/>
              </a:spcAft>
            </a:pPr>
            <a:r>
              <a:rPr lang="en-US"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Who is my neighbor?</a:t>
            </a:r>
          </a:p>
          <a:p>
            <a:pPr>
              <a:spcAft>
                <a:spcPts val="600"/>
              </a:spcAft>
            </a:pPr>
            <a:r>
              <a:rPr lang="en-US" sz="1600" b="0" dirty="0">
                <a:solidFill>
                  <a:schemeClr val="tx1">
                    <a:lumMod val="50000"/>
                  </a:schemeClr>
                </a:solidFill>
                <a:latin typeface="Karla" panose="020B0604020202020204" charset="0"/>
                <a:ea typeface="Yu Gothic Light" panose="020B0300000000000000" pitchFamily="34" charset="-128"/>
              </a:rPr>
              <a:t>Jesus replied, “</a:t>
            </a:r>
            <a:r>
              <a:rPr lang="en-US" sz="1600" b="0" i="1" dirty="0">
                <a:solidFill>
                  <a:schemeClr val="tx1">
                    <a:lumMod val="50000"/>
                  </a:schemeClr>
                </a:solidFill>
                <a:latin typeface="Karla" panose="020B0604020202020204" charset="0"/>
                <a:ea typeface="Yu Gothic Light" panose="020B0300000000000000" pitchFamily="34" charset="-128"/>
              </a:rPr>
              <a:t>A man was going down from Jerusalem to Jericho, and he fell among robbers, who stripped him and beat him and departed, leaving him half dead. </a:t>
            </a:r>
            <a:r>
              <a:rPr lang="en-US" sz="1600" b="0" i="1" dirty="0" smtClean="0">
                <a:solidFill>
                  <a:schemeClr val="tx1">
                    <a:lumMod val="50000"/>
                  </a:schemeClr>
                </a:solidFill>
                <a:latin typeface="Karla" panose="020B0604020202020204" charset="0"/>
                <a:ea typeface="Yu Gothic Light" panose="020B0300000000000000" pitchFamily="34" charset="-128"/>
              </a:rPr>
              <a:t>Now </a:t>
            </a:r>
            <a:r>
              <a:rPr lang="en-US" sz="1600" b="0" i="1" dirty="0">
                <a:solidFill>
                  <a:schemeClr val="tx1">
                    <a:lumMod val="50000"/>
                  </a:schemeClr>
                </a:solidFill>
                <a:latin typeface="Karla" panose="020B0604020202020204" charset="0"/>
                <a:ea typeface="Yu Gothic Light" panose="020B0300000000000000" pitchFamily="34" charset="-128"/>
              </a:rPr>
              <a:t>by chance a priest was going down that road, and when he saw him he passed by on the other side. </a:t>
            </a:r>
            <a:r>
              <a:rPr lang="en-US" sz="1600" b="0" i="1" dirty="0" smtClean="0">
                <a:solidFill>
                  <a:schemeClr val="tx1">
                    <a:lumMod val="50000"/>
                  </a:schemeClr>
                </a:solidFill>
                <a:latin typeface="Karla" panose="020B0604020202020204" charset="0"/>
                <a:ea typeface="Yu Gothic Light" panose="020B0300000000000000" pitchFamily="34" charset="-128"/>
              </a:rPr>
              <a:t>So </a:t>
            </a:r>
            <a:r>
              <a:rPr lang="en-US" sz="1600" b="0" i="1" dirty="0">
                <a:solidFill>
                  <a:schemeClr val="tx1">
                    <a:lumMod val="50000"/>
                  </a:schemeClr>
                </a:solidFill>
                <a:latin typeface="Karla" panose="020B0604020202020204" charset="0"/>
                <a:ea typeface="Yu Gothic Light" panose="020B0300000000000000" pitchFamily="34" charset="-128"/>
              </a:rPr>
              <a:t>likewise a Levite, when he came to the place and saw him, passed by on the other side. </a:t>
            </a:r>
            <a:r>
              <a:rPr lang="en-US" sz="1600" b="0" i="1" dirty="0" smtClean="0">
                <a:solidFill>
                  <a:schemeClr val="tx1">
                    <a:lumMod val="50000"/>
                  </a:schemeClr>
                </a:solidFill>
                <a:latin typeface="Karla" panose="020B0604020202020204" charset="0"/>
                <a:ea typeface="Yu Gothic Light" panose="020B0300000000000000" pitchFamily="34" charset="-128"/>
              </a:rPr>
              <a:t>But </a:t>
            </a:r>
            <a:r>
              <a:rPr lang="en-US" sz="1600" b="0" i="1" dirty="0">
                <a:solidFill>
                  <a:schemeClr val="tx1">
                    <a:lumMod val="50000"/>
                  </a:schemeClr>
                </a:solidFill>
                <a:latin typeface="Karla" panose="020B0604020202020204" charset="0"/>
                <a:ea typeface="Yu Gothic Light" panose="020B0300000000000000" pitchFamily="34" charset="-128"/>
              </a:rPr>
              <a:t>a Samaritan, as he journeyed, came to where he was, and when he saw him, he had compassion. </a:t>
            </a:r>
            <a:r>
              <a:rPr lang="en-US" sz="1600" b="0" i="1" dirty="0" smtClean="0">
                <a:solidFill>
                  <a:schemeClr val="tx1">
                    <a:lumMod val="50000"/>
                  </a:schemeClr>
                </a:solidFill>
                <a:latin typeface="Karla" panose="020B0604020202020204" charset="0"/>
                <a:ea typeface="Yu Gothic Light" panose="020B0300000000000000" pitchFamily="34" charset="-128"/>
              </a:rPr>
              <a:t>He </a:t>
            </a:r>
            <a:r>
              <a:rPr lang="en-US" sz="1600" b="0" i="1" dirty="0">
                <a:solidFill>
                  <a:schemeClr val="tx1">
                    <a:lumMod val="50000"/>
                  </a:schemeClr>
                </a:solidFill>
                <a:latin typeface="Karla" panose="020B0604020202020204" charset="0"/>
                <a:ea typeface="Yu Gothic Light" panose="020B0300000000000000" pitchFamily="34" charset="-128"/>
              </a:rPr>
              <a:t>went to him and bound up his wounds, pouring on oil and wine. Then he set him on his own animal and brought him to an inn and took care of him. </a:t>
            </a:r>
            <a:r>
              <a:rPr lang="en-US" sz="1600" b="0" i="1" dirty="0" smtClean="0">
                <a:solidFill>
                  <a:schemeClr val="tx1">
                    <a:lumMod val="50000"/>
                  </a:schemeClr>
                </a:solidFill>
                <a:latin typeface="Karla" panose="020B0604020202020204" charset="0"/>
                <a:ea typeface="Yu Gothic Light" panose="020B0300000000000000" pitchFamily="34" charset="-128"/>
              </a:rPr>
              <a:t>And </a:t>
            </a:r>
            <a:r>
              <a:rPr lang="en-US" sz="1600" b="0" i="1" dirty="0">
                <a:solidFill>
                  <a:schemeClr val="tx1">
                    <a:lumMod val="50000"/>
                  </a:schemeClr>
                </a:solidFill>
                <a:latin typeface="Karla" panose="020B0604020202020204" charset="0"/>
                <a:ea typeface="Yu Gothic Light" panose="020B0300000000000000" pitchFamily="34" charset="-128"/>
              </a:rPr>
              <a:t>the next day he took out two </a:t>
            </a:r>
            <a:r>
              <a:rPr lang="en-US" sz="1600" b="0" i="1" dirty="0" smtClean="0">
                <a:solidFill>
                  <a:schemeClr val="tx1">
                    <a:lumMod val="50000"/>
                  </a:schemeClr>
                </a:solidFill>
                <a:latin typeface="Karla" panose="020B0604020202020204" charset="0"/>
                <a:ea typeface="Yu Gothic Light" panose="020B0300000000000000" pitchFamily="34" charset="-128"/>
              </a:rPr>
              <a:t>denarii </a:t>
            </a:r>
            <a:r>
              <a:rPr lang="en-US" sz="1600" b="0" i="1" dirty="0">
                <a:solidFill>
                  <a:schemeClr val="tx1">
                    <a:lumMod val="50000"/>
                  </a:schemeClr>
                </a:solidFill>
                <a:latin typeface="Karla" panose="020B0604020202020204" charset="0"/>
                <a:ea typeface="Yu Gothic Light" panose="020B0300000000000000" pitchFamily="34" charset="-128"/>
              </a:rPr>
              <a:t>and gave them to the innkeeper, saying, ‘Take care of him, and whatever more you spend, I will repay you when I come back.’ </a:t>
            </a:r>
            <a:r>
              <a:rPr lang="en-US" sz="1600" b="0" i="1" dirty="0" smtClean="0">
                <a:solidFill>
                  <a:schemeClr val="tx1">
                    <a:lumMod val="50000"/>
                  </a:schemeClr>
                </a:solidFill>
                <a:latin typeface="Karla" panose="020B0604020202020204" charset="0"/>
                <a:ea typeface="Yu Gothic Light" panose="020B0300000000000000" pitchFamily="34" charset="-128"/>
              </a:rPr>
              <a:t>Which </a:t>
            </a:r>
            <a:r>
              <a:rPr lang="en-US" sz="1600" b="0" i="1" dirty="0">
                <a:solidFill>
                  <a:schemeClr val="tx1">
                    <a:lumMod val="50000"/>
                  </a:schemeClr>
                </a:solidFill>
                <a:latin typeface="Karla" panose="020B0604020202020204" charset="0"/>
                <a:ea typeface="Yu Gothic Light" panose="020B0300000000000000" pitchFamily="34" charset="-128"/>
              </a:rPr>
              <a:t>of these three, do you think, proved to be a neighbor to the man who fell among the robbers?</a:t>
            </a:r>
            <a:r>
              <a:rPr lang="en-US" sz="1600" b="0" dirty="0">
                <a:solidFill>
                  <a:schemeClr val="tx1">
                    <a:lumMod val="50000"/>
                  </a:schemeClr>
                </a:solidFill>
                <a:latin typeface="Karla" panose="020B0604020202020204" charset="0"/>
                <a:ea typeface="Yu Gothic Light" panose="020B0300000000000000" pitchFamily="34" charset="-128"/>
              </a:rPr>
              <a:t>” </a:t>
            </a:r>
            <a:endParaRPr lang="en-US" sz="1600" b="0" dirty="0" smtClean="0">
              <a:solidFill>
                <a:schemeClr val="tx1">
                  <a:lumMod val="50000"/>
                </a:schemeClr>
              </a:solidFill>
              <a:latin typeface="Karla" panose="020B0604020202020204" charset="0"/>
              <a:ea typeface="Yu Gothic Light" panose="020B0300000000000000" pitchFamily="34" charset="-128"/>
            </a:endParaRPr>
          </a:p>
          <a:p>
            <a:pPr>
              <a:spcAft>
                <a:spcPts val="600"/>
              </a:spcAft>
            </a:pPr>
            <a:r>
              <a:rPr lang="en-US" sz="1600" b="0" dirty="0" smtClean="0">
                <a:solidFill>
                  <a:schemeClr val="tx1">
                    <a:lumMod val="50000"/>
                  </a:schemeClr>
                </a:solidFill>
                <a:latin typeface="Karla" panose="020B0604020202020204" charset="0"/>
                <a:ea typeface="Yu Gothic Light" panose="020B0300000000000000" pitchFamily="34" charset="-128"/>
              </a:rPr>
              <a:t>He </a:t>
            </a:r>
            <a:r>
              <a:rPr lang="en-US" sz="1600" b="0" dirty="0">
                <a:solidFill>
                  <a:schemeClr val="tx1">
                    <a:lumMod val="50000"/>
                  </a:schemeClr>
                </a:solidFill>
                <a:latin typeface="Karla" panose="020B0604020202020204" charset="0"/>
                <a:ea typeface="Yu Gothic Light" panose="020B0300000000000000" pitchFamily="34" charset="-128"/>
              </a:rPr>
              <a:t>said, “</a:t>
            </a:r>
            <a:r>
              <a:rPr lang="en-US" sz="1600" b="0" i="1" dirty="0">
                <a:solidFill>
                  <a:schemeClr val="tx1">
                    <a:lumMod val="50000"/>
                  </a:schemeClr>
                </a:solidFill>
                <a:latin typeface="Karla" panose="020B0604020202020204" charset="0"/>
                <a:ea typeface="Yu Gothic Light" panose="020B0300000000000000" pitchFamily="34" charset="-128"/>
              </a:rPr>
              <a:t>The one who showed him mercy</a:t>
            </a:r>
            <a:r>
              <a:rPr lang="en-US" sz="1600" b="0" dirty="0">
                <a:solidFill>
                  <a:schemeClr val="tx1">
                    <a:lumMod val="50000"/>
                  </a:schemeClr>
                </a:solidFill>
                <a:latin typeface="Karla" panose="020B0604020202020204" charset="0"/>
                <a:ea typeface="Yu Gothic Light" panose="020B0300000000000000" pitchFamily="34" charset="-128"/>
              </a:rPr>
              <a:t>.” </a:t>
            </a:r>
            <a:endParaRPr lang="en-US" sz="1600" b="0" dirty="0" smtClean="0">
              <a:solidFill>
                <a:schemeClr val="tx1">
                  <a:lumMod val="50000"/>
                </a:schemeClr>
              </a:solidFill>
              <a:latin typeface="Karla" panose="020B0604020202020204" charset="0"/>
              <a:ea typeface="Yu Gothic Light" panose="020B0300000000000000" pitchFamily="34" charset="-128"/>
            </a:endParaRPr>
          </a:p>
          <a:p>
            <a:r>
              <a:rPr lang="en-US" sz="1600" b="0" dirty="0" smtClean="0">
                <a:solidFill>
                  <a:schemeClr val="tx1">
                    <a:lumMod val="50000"/>
                  </a:schemeClr>
                </a:solidFill>
                <a:latin typeface="Karla" panose="020B0604020202020204" charset="0"/>
                <a:ea typeface="Yu Gothic Light" panose="020B0300000000000000" pitchFamily="34" charset="-128"/>
              </a:rPr>
              <a:t>And </a:t>
            </a:r>
            <a:r>
              <a:rPr lang="en-US" sz="1600" b="0" dirty="0">
                <a:solidFill>
                  <a:schemeClr val="tx1">
                    <a:lumMod val="50000"/>
                  </a:schemeClr>
                </a:solidFill>
                <a:latin typeface="Karla" panose="020B0604020202020204" charset="0"/>
                <a:ea typeface="Yu Gothic Light" panose="020B0300000000000000" pitchFamily="34" charset="-128"/>
              </a:rPr>
              <a:t>Jesus said to him, “</a:t>
            </a:r>
            <a:r>
              <a:rPr lang="en-US" sz="1600" b="0" i="1" dirty="0">
                <a:solidFill>
                  <a:schemeClr val="tx1">
                    <a:lumMod val="50000"/>
                  </a:schemeClr>
                </a:solidFill>
                <a:latin typeface="Karla" panose="020B0604020202020204" charset="0"/>
                <a:ea typeface="Yu Gothic Light" panose="020B0300000000000000" pitchFamily="34" charset="-128"/>
              </a:rPr>
              <a:t>You go, and do likewise</a:t>
            </a:r>
            <a:r>
              <a:rPr lang="en-US" sz="1600" b="0" dirty="0" smtClean="0">
                <a:solidFill>
                  <a:schemeClr val="tx1">
                    <a:lumMod val="50000"/>
                  </a:schemeClr>
                </a:solidFill>
                <a:latin typeface="Karla" panose="020B0604020202020204" charset="0"/>
                <a:ea typeface="Yu Gothic Light" panose="020B0300000000000000" pitchFamily="34" charset="-128"/>
              </a:rPr>
              <a:t>.”</a:t>
            </a:r>
          </a:p>
          <a:p>
            <a:pPr algn="r"/>
            <a:r>
              <a:rPr lang="en-US" sz="1400" b="0" dirty="0" smtClean="0">
                <a:solidFill>
                  <a:schemeClr val="tx1">
                    <a:lumMod val="50000"/>
                  </a:schemeClr>
                </a:solidFill>
                <a:latin typeface="Karla" panose="020B0604020202020204" charset="0"/>
                <a:ea typeface="Yu Gothic Light" panose="020B0300000000000000" pitchFamily="34" charset="-128"/>
              </a:rPr>
              <a:t>Luke 10:30-37</a:t>
            </a:r>
          </a:p>
          <a:p>
            <a:pPr algn="r"/>
            <a:endParaRPr lang="en-US" sz="1400" dirty="0">
              <a:solidFill>
                <a:schemeClr val="tx1">
                  <a:lumMod val="50000"/>
                </a:schemeClr>
              </a:solidFill>
              <a:latin typeface="+mn-lt"/>
              <a:ea typeface="Yu Gothic Light" panose="020B0300000000000000" pitchFamily="34" charset="-128"/>
            </a:endParaRPr>
          </a:p>
          <a:p>
            <a:pPr algn="ctr"/>
            <a:endParaRPr lang="en-US" sz="3200" baseline="30000" dirty="0" smtClean="0">
              <a:solidFill>
                <a:srgbClr val="7030A0"/>
              </a:solidFill>
              <a:effectLst>
                <a:outerShdw blurRad="38100" dist="38100" dir="2700000" algn="tl">
                  <a:srgbClr val="000000">
                    <a:alpha val="43137"/>
                  </a:srgbClr>
                </a:outerShdw>
              </a:effectLst>
              <a:latin typeface="Arial Black" panose="020B0A04020102020204" pitchFamily="34" charset="0"/>
              <a:ea typeface="Yu Gothic Light" panose="020B0300000000000000" pitchFamily="34" charset="-128"/>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58671" y="1107779"/>
            <a:ext cx="6275528" cy="438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317420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out)">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067" y="381000"/>
            <a:ext cx="6327297" cy="5545547"/>
          </a:xfrm>
          <a:prstGeom prst="rect">
            <a:avLst/>
          </a:prstGeom>
        </p:spPr>
      </p:pic>
    </p:spTree>
    <p:extLst>
      <p:ext uri="{BB962C8B-B14F-4D97-AF65-F5344CB8AC3E}">
        <p14:creationId xmlns:p14="http://schemas.microsoft.com/office/powerpoint/2010/main" val="3538479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2667" y="1"/>
            <a:ext cx="4234970" cy="8229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933" y="0"/>
            <a:ext cx="4980351" cy="685800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3418" y="0"/>
            <a:ext cx="4267200" cy="8536533"/>
          </a:xfrm>
          <a:prstGeom prst="rect">
            <a:avLst/>
          </a:prstGeom>
        </p:spPr>
      </p:pic>
    </p:spTree>
    <p:extLst>
      <p:ext uri="{BB962C8B-B14F-4D97-AF65-F5344CB8AC3E}">
        <p14:creationId xmlns:p14="http://schemas.microsoft.com/office/powerpoint/2010/main" val="1923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6" name="Google Shape;138;p20"/>
          <p:cNvSpPr txBox="1">
            <a:spLocks/>
          </p:cNvSpPr>
          <p:nvPr/>
        </p:nvSpPr>
        <p:spPr>
          <a:xfrm>
            <a:off x="626534" y="304800"/>
            <a:ext cx="6299199" cy="571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pPr>
              <a:spcAft>
                <a:spcPts val="1200"/>
              </a:spcAft>
            </a:pPr>
            <a:r>
              <a:rPr lang="en-US"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cs typeface="Montserrat" panose="020B0604020202020204" charset="0"/>
              </a:rPr>
              <a:t>The centrality of Jerusalem</a:t>
            </a:r>
          </a:p>
          <a:p>
            <a:r>
              <a:rPr lang="en-US" sz="1600" b="0" dirty="0" smtClean="0">
                <a:solidFill>
                  <a:schemeClr val="tx1">
                    <a:lumMod val="50000"/>
                  </a:schemeClr>
                </a:solidFill>
                <a:latin typeface="Karla" panose="020B0604020202020204" charset="0"/>
                <a:ea typeface="Yu Gothic Light" panose="020B0300000000000000" pitchFamily="34" charset="-128"/>
              </a:rPr>
              <a:t>Thus </a:t>
            </a:r>
            <a:r>
              <a:rPr lang="en-US" sz="1600" b="0" dirty="0">
                <a:solidFill>
                  <a:schemeClr val="tx1">
                    <a:lumMod val="50000"/>
                  </a:schemeClr>
                </a:solidFill>
                <a:latin typeface="Karla" panose="020B0604020202020204" charset="0"/>
                <a:ea typeface="Yu Gothic Light" panose="020B0300000000000000" pitchFamily="34" charset="-128"/>
              </a:rPr>
              <a:t>says the Lord </a:t>
            </a:r>
            <a:r>
              <a:rPr lang="en-US" sz="16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Yahweh</a:t>
            </a:r>
            <a:r>
              <a:rPr lang="en-US" sz="1600" b="0" dirty="0" smtClean="0">
                <a:solidFill>
                  <a:schemeClr val="tx1">
                    <a:lumMod val="50000"/>
                  </a:schemeClr>
                </a:solidFill>
                <a:latin typeface="Karla" panose="020B0604020202020204" charset="0"/>
                <a:ea typeface="Yu Gothic Light" panose="020B0300000000000000" pitchFamily="34" charset="-128"/>
              </a:rPr>
              <a:t>: “This </a:t>
            </a:r>
            <a:r>
              <a:rPr lang="en-US" sz="1600" b="0" dirty="0">
                <a:solidFill>
                  <a:schemeClr val="tx1">
                    <a:lumMod val="50000"/>
                  </a:schemeClr>
                </a:solidFill>
                <a:latin typeface="Karla" panose="020B0604020202020204" charset="0"/>
                <a:ea typeface="Yu Gothic Light" panose="020B0300000000000000" pitchFamily="34" charset="-128"/>
              </a:rPr>
              <a:t>is </a:t>
            </a:r>
            <a:r>
              <a:rPr lang="en-US" sz="160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Jerusalem</a:t>
            </a:r>
            <a:r>
              <a:rPr lang="en-US" sz="1600" b="0" dirty="0">
                <a:solidFill>
                  <a:schemeClr val="tx1">
                    <a:lumMod val="50000"/>
                  </a:schemeClr>
                </a:solidFill>
                <a:latin typeface="Karla" panose="020B0604020202020204" charset="0"/>
                <a:ea typeface="Yu Gothic Light" panose="020B0300000000000000" pitchFamily="34" charset="-128"/>
              </a:rPr>
              <a:t>. I have set her in the center of the nations, with countries all around her</a:t>
            </a:r>
            <a:r>
              <a:rPr lang="en-US" sz="1600" b="0" dirty="0" smtClean="0">
                <a:solidFill>
                  <a:schemeClr val="tx1">
                    <a:lumMod val="50000"/>
                  </a:schemeClr>
                </a:solidFill>
                <a:latin typeface="Karla" panose="020B0604020202020204" charset="0"/>
                <a:ea typeface="Yu Gothic Light" panose="020B0300000000000000" pitchFamily="34" charset="-128"/>
              </a:rPr>
              <a:t>.”</a:t>
            </a:r>
          </a:p>
          <a:p>
            <a:pPr algn="r">
              <a:spcAft>
                <a:spcPts val="1200"/>
              </a:spcAft>
            </a:pPr>
            <a:r>
              <a:rPr lang="en-US" sz="1400" b="0" dirty="0">
                <a:solidFill>
                  <a:schemeClr val="tx1">
                    <a:lumMod val="50000"/>
                  </a:schemeClr>
                </a:solidFill>
                <a:latin typeface="Karla" panose="020B0604020202020204" charset="0"/>
                <a:ea typeface="Yu Gothic Light" panose="020B0300000000000000" pitchFamily="34" charset="-128"/>
              </a:rPr>
              <a:t>Ezekiel </a:t>
            </a:r>
            <a:r>
              <a:rPr lang="en-US" sz="1400" b="0" dirty="0" smtClean="0">
                <a:solidFill>
                  <a:schemeClr val="tx1">
                    <a:lumMod val="50000"/>
                  </a:schemeClr>
                </a:solidFill>
                <a:latin typeface="Karla" panose="020B0604020202020204" charset="0"/>
                <a:ea typeface="Yu Gothic Light" panose="020B0300000000000000" pitchFamily="34" charset="-128"/>
              </a:rPr>
              <a:t>5:5</a:t>
            </a:r>
          </a:p>
          <a:p>
            <a:r>
              <a:rPr lang="en-US" sz="1600" b="0" dirty="0" smtClean="0">
                <a:solidFill>
                  <a:schemeClr val="tx1">
                    <a:lumMod val="50000"/>
                  </a:schemeClr>
                </a:solidFill>
                <a:latin typeface="Karla" panose="020B0604020202020204" charset="0"/>
                <a:ea typeface="Yu Gothic Light" panose="020B0300000000000000" pitchFamily="34" charset="-128"/>
              </a:rPr>
              <a:t>“O </a:t>
            </a:r>
            <a:r>
              <a:rPr lang="en-US" sz="160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Jerusalem</a:t>
            </a:r>
            <a:r>
              <a:rPr lang="en-US" sz="1600" b="0" dirty="0">
                <a:solidFill>
                  <a:schemeClr val="tx1">
                    <a:lumMod val="50000"/>
                  </a:schemeClr>
                </a:solidFill>
                <a:latin typeface="Karla" panose="020B0604020202020204" charset="0"/>
                <a:ea typeface="Yu Gothic Light" panose="020B0300000000000000" pitchFamily="34" charset="-128"/>
              </a:rPr>
              <a:t>, </a:t>
            </a:r>
            <a:r>
              <a:rPr lang="en-US" sz="160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Jerusalem</a:t>
            </a:r>
            <a:r>
              <a:rPr lang="en-US" sz="1600" b="0" dirty="0">
                <a:solidFill>
                  <a:schemeClr val="tx1">
                    <a:lumMod val="50000"/>
                  </a:schemeClr>
                </a:solidFill>
                <a:latin typeface="Karla" panose="020B0604020202020204" charset="0"/>
                <a:ea typeface="Yu Gothic Light" panose="020B0300000000000000" pitchFamily="34" charset="-128"/>
              </a:rPr>
              <a:t>, the city that kills the prophets and stones those who are sent to it! How often would I have gathered your children together as a hen gathers her brood under her wings, and you were not willing</a:t>
            </a:r>
            <a:r>
              <a:rPr lang="en-US" sz="1600" b="0" dirty="0" smtClean="0">
                <a:solidFill>
                  <a:schemeClr val="tx1">
                    <a:lumMod val="50000"/>
                  </a:schemeClr>
                </a:solidFill>
                <a:latin typeface="Karla" panose="020B0604020202020204" charset="0"/>
                <a:ea typeface="Yu Gothic Light" panose="020B0300000000000000" pitchFamily="34" charset="-128"/>
              </a:rPr>
              <a:t>!”</a:t>
            </a:r>
          </a:p>
          <a:p>
            <a:pPr algn="r">
              <a:spcAft>
                <a:spcPts val="1200"/>
              </a:spcAft>
            </a:pPr>
            <a:r>
              <a:rPr lang="en-US" sz="1400" b="0" dirty="0">
                <a:solidFill>
                  <a:schemeClr val="tx1">
                    <a:lumMod val="50000"/>
                  </a:schemeClr>
                </a:solidFill>
                <a:latin typeface="Karla" panose="020B0604020202020204" charset="0"/>
                <a:cs typeface="Karla" panose="020B0604020202020204" charset="0"/>
              </a:rPr>
              <a:t>Matthew 23:37</a:t>
            </a:r>
            <a:endParaRPr lang="en-US" sz="1400" dirty="0">
              <a:solidFill>
                <a:schemeClr val="tx1">
                  <a:lumMod val="50000"/>
                </a:schemeClr>
              </a:solidFill>
              <a:latin typeface="+mn-lt"/>
              <a:ea typeface="Yu Gothic Light" panose="020B0300000000000000" pitchFamily="34" charset="-128"/>
            </a:endParaRPr>
          </a:p>
          <a:p>
            <a:endParaRPr lang="en-US" sz="3200" baseline="30000" dirty="0" smtClean="0">
              <a:solidFill>
                <a:srgbClr val="7030A0"/>
              </a:solidFill>
              <a:effectLst>
                <a:outerShdw blurRad="38100" dist="38100" dir="2700000" algn="tl">
                  <a:srgbClr val="000000">
                    <a:alpha val="43137"/>
                  </a:srgbClr>
                </a:outerShdw>
              </a:effectLst>
              <a:latin typeface="Arial Black" panose="020B0A04020102020204" pitchFamily="34" charset="0"/>
              <a:ea typeface="Yu Gothic Light" panose="020B0300000000000000" pitchFamily="34" charset="-128"/>
            </a:endParaRPr>
          </a:p>
        </p:txBody>
      </p:sp>
      <p:pic>
        <p:nvPicPr>
          <p:cNvPr id="5122" name="Picture 2" descr="Jerusalem - Tourist Isra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3162300"/>
            <a:ext cx="4749800" cy="316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200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6" name="Google Shape;138;p20"/>
          <p:cNvSpPr txBox="1">
            <a:spLocks/>
          </p:cNvSpPr>
          <p:nvPr/>
        </p:nvSpPr>
        <p:spPr>
          <a:xfrm>
            <a:off x="626534" y="304800"/>
            <a:ext cx="6299199" cy="571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pPr>
              <a:spcAft>
                <a:spcPts val="600"/>
              </a:spcAft>
            </a:pPr>
            <a:r>
              <a:rPr lang="en-US"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cs typeface="Montserrat" panose="020B0604020202020204" charset="0"/>
              </a:rPr>
              <a:t>The Essential Nature of </a:t>
            </a:r>
            <a:r>
              <a:rPr lang="en-US" dirty="0" smtClean="0">
                <a:solidFill>
                  <a:srgbClr val="0070C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cs typeface="Montserrat" panose="020B0604020202020204" charset="0"/>
              </a:rPr>
              <a:t>Faith</a:t>
            </a:r>
          </a:p>
          <a:p>
            <a:r>
              <a:rPr lang="en-US" sz="1600" dirty="0" smtClean="0">
                <a:solidFill>
                  <a:srgbClr val="0070C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Trust</a:t>
            </a:r>
            <a:r>
              <a:rPr lang="en-US" sz="1600" b="0" dirty="0" smtClean="0">
                <a:solidFill>
                  <a:srgbClr val="0070C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in the </a:t>
            </a:r>
            <a:r>
              <a:rPr lang="en-US" sz="1600" cap="small"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Lord</a:t>
            </a:r>
            <a:r>
              <a:rPr lang="en-US" sz="1600" b="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with all your heart</a:t>
            </a:r>
            <a:r>
              <a:rPr lang="en-US" sz="1600" b="0" dirty="0" smtClean="0">
                <a:solidFill>
                  <a:schemeClr val="tx1">
                    <a:lumMod val="50000"/>
                  </a:schemeClr>
                </a:solidFill>
                <a:latin typeface="Karla" panose="020B0604020202020204" charset="0"/>
                <a:ea typeface="Yu Gothic Light" panose="020B0300000000000000" pitchFamily="34" charset="-128"/>
              </a:rPr>
              <a:t>, and </a:t>
            </a:r>
            <a:r>
              <a:rPr lang="en-US" sz="1600" b="0" dirty="0">
                <a:solidFill>
                  <a:schemeClr val="tx1">
                    <a:lumMod val="50000"/>
                  </a:schemeClr>
                </a:solidFill>
                <a:latin typeface="Karla" panose="020B0604020202020204" charset="0"/>
                <a:ea typeface="Yu Gothic Light" panose="020B0300000000000000" pitchFamily="34" charset="-128"/>
              </a:rPr>
              <a:t>do not lean on your own </a:t>
            </a:r>
            <a:r>
              <a:rPr lang="en-US" sz="1600" b="0" dirty="0" smtClean="0">
                <a:solidFill>
                  <a:schemeClr val="tx1">
                    <a:lumMod val="50000"/>
                  </a:schemeClr>
                </a:solidFill>
                <a:latin typeface="Karla" panose="020B0604020202020204" charset="0"/>
                <a:ea typeface="Yu Gothic Light" panose="020B0300000000000000" pitchFamily="34" charset="-128"/>
              </a:rPr>
              <a:t>understanding. In </a:t>
            </a:r>
            <a:r>
              <a:rPr lang="en-US" sz="1600" b="0" dirty="0">
                <a:solidFill>
                  <a:schemeClr val="tx1">
                    <a:lumMod val="50000"/>
                  </a:schemeClr>
                </a:solidFill>
                <a:latin typeface="Karla" panose="020B0604020202020204" charset="0"/>
                <a:ea typeface="Yu Gothic Light" panose="020B0300000000000000" pitchFamily="34" charset="-128"/>
              </a:rPr>
              <a:t>all your ways acknowledge </a:t>
            </a:r>
            <a:r>
              <a:rPr lang="en-US" sz="1600" b="0" dirty="0" smtClean="0">
                <a:solidFill>
                  <a:schemeClr val="tx1">
                    <a:lumMod val="50000"/>
                  </a:schemeClr>
                </a:solidFill>
                <a:latin typeface="Karla" panose="020B0604020202020204" charset="0"/>
                <a:ea typeface="Yu Gothic Light" panose="020B0300000000000000" pitchFamily="34" charset="-128"/>
              </a:rPr>
              <a:t>him, and </a:t>
            </a:r>
            <a:r>
              <a:rPr lang="en-US" sz="1600" b="0" dirty="0">
                <a:solidFill>
                  <a:schemeClr val="tx1">
                    <a:lumMod val="50000"/>
                  </a:schemeClr>
                </a:solidFill>
                <a:latin typeface="Karla" panose="020B0604020202020204" charset="0"/>
                <a:ea typeface="Yu Gothic Light" panose="020B0300000000000000" pitchFamily="34" charset="-128"/>
              </a:rPr>
              <a:t>he will make straight your </a:t>
            </a:r>
            <a:r>
              <a:rPr lang="en-US" sz="1600" b="0" dirty="0" smtClean="0">
                <a:solidFill>
                  <a:schemeClr val="tx1">
                    <a:lumMod val="50000"/>
                  </a:schemeClr>
                </a:solidFill>
                <a:latin typeface="Karla" panose="020B0604020202020204" charset="0"/>
                <a:ea typeface="Yu Gothic Light" panose="020B0300000000000000" pitchFamily="34" charset="-128"/>
              </a:rPr>
              <a:t>paths. Be </a:t>
            </a:r>
            <a:r>
              <a:rPr lang="en-US" sz="1600" b="0" dirty="0">
                <a:solidFill>
                  <a:schemeClr val="tx1">
                    <a:lumMod val="50000"/>
                  </a:schemeClr>
                </a:solidFill>
                <a:latin typeface="Karla" panose="020B0604020202020204" charset="0"/>
                <a:ea typeface="Yu Gothic Light" panose="020B0300000000000000" pitchFamily="34" charset="-128"/>
              </a:rPr>
              <a:t>not wise in your own </a:t>
            </a:r>
            <a:r>
              <a:rPr lang="en-US" sz="1600" b="0" dirty="0" smtClean="0">
                <a:solidFill>
                  <a:schemeClr val="tx1">
                    <a:lumMod val="50000"/>
                  </a:schemeClr>
                </a:solidFill>
                <a:latin typeface="Karla" panose="020B0604020202020204" charset="0"/>
                <a:ea typeface="Yu Gothic Light" panose="020B0300000000000000" pitchFamily="34" charset="-128"/>
              </a:rPr>
              <a:t>eyes; fear </a:t>
            </a:r>
            <a:r>
              <a:rPr lang="en-US" sz="1600" b="0" dirty="0">
                <a:solidFill>
                  <a:schemeClr val="tx1">
                    <a:lumMod val="50000"/>
                  </a:schemeClr>
                </a:solidFill>
                <a:latin typeface="Karla" panose="020B0604020202020204" charset="0"/>
                <a:ea typeface="Yu Gothic Light" panose="020B0300000000000000" pitchFamily="34" charset="-128"/>
              </a:rPr>
              <a:t>the </a:t>
            </a:r>
            <a:r>
              <a:rPr lang="en-US" sz="1600" cap="small"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Lord</a:t>
            </a:r>
            <a:r>
              <a:rPr lang="en-US" sz="1600" b="0" dirty="0" smtClean="0">
                <a:solidFill>
                  <a:schemeClr val="tx1">
                    <a:lumMod val="50000"/>
                  </a:schemeClr>
                </a:solidFill>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and turn away from </a:t>
            </a:r>
            <a:r>
              <a:rPr lang="en-US" sz="1600" b="0" dirty="0" smtClean="0">
                <a:solidFill>
                  <a:schemeClr val="tx1">
                    <a:lumMod val="50000"/>
                  </a:schemeClr>
                </a:solidFill>
                <a:latin typeface="Karla" panose="020B0604020202020204" charset="0"/>
                <a:ea typeface="Yu Gothic Light" panose="020B0300000000000000" pitchFamily="34" charset="-128"/>
              </a:rPr>
              <a:t>evil. It </a:t>
            </a:r>
            <a:r>
              <a:rPr lang="en-US" sz="1600" b="0" dirty="0">
                <a:solidFill>
                  <a:schemeClr val="tx1">
                    <a:lumMod val="50000"/>
                  </a:schemeClr>
                </a:solidFill>
                <a:latin typeface="Karla" panose="020B0604020202020204" charset="0"/>
                <a:ea typeface="Yu Gothic Light" panose="020B0300000000000000" pitchFamily="34" charset="-128"/>
              </a:rPr>
              <a:t>will be healing to your </a:t>
            </a:r>
            <a:r>
              <a:rPr lang="en-US" sz="1600" b="0" dirty="0" smtClean="0">
                <a:solidFill>
                  <a:schemeClr val="tx1">
                    <a:lumMod val="50000"/>
                  </a:schemeClr>
                </a:solidFill>
                <a:latin typeface="Karla" panose="020B0604020202020204" charset="0"/>
                <a:ea typeface="Yu Gothic Light" panose="020B0300000000000000" pitchFamily="34" charset="-128"/>
              </a:rPr>
              <a:t>flesh and refreshment </a:t>
            </a:r>
            <a:r>
              <a:rPr lang="en-US" sz="1600" b="0" dirty="0">
                <a:solidFill>
                  <a:schemeClr val="tx1">
                    <a:lumMod val="50000"/>
                  </a:schemeClr>
                </a:solidFill>
                <a:latin typeface="Karla" panose="020B0604020202020204" charset="0"/>
                <a:ea typeface="Yu Gothic Light" panose="020B0300000000000000" pitchFamily="34" charset="-128"/>
              </a:rPr>
              <a:t>to your bones. </a:t>
            </a:r>
            <a:endParaRPr lang="en-US" sz="1600" b="0" dirty="0" smtClean="0">
              <a:solidFill>
                <a:schemeClr val="tx1">
                  <a:lumMod val="50000"/>
                </a:schemeClr>
              </a:solidFill>
              <a:latin typeface="Karla" panose="020B0604020202020204" charset="0"/>
              <a:ea typeface="Yu Gothic Light" panose="020B0300000000000000" pitchFamily="34" charset="-128"/>
            </a:endParaRPr>
          </a:p>
          <a:p>
            <a:pPr algn="r">
              <a:spcAft>
                <a:spcPts val="1200"/>
              </a:spcAft>
            </a:pPr>
            <a:r>
              <a:rPr lang="en-US" sz="1400" b="0" dirty="0" smtClean="0">
                <a:solidFill>
                  <a:schemeClr val="tx1">
                    <a:lumMod val="50000"/>
                  </a:schemeClr>
                </a:solidFill>
                <a:latin typeface="Karla" panose="020B0604020202020204" charset="0"/>
                <a:ea typeface="Yu Gothic Light" panose="020B0300000000000000" pitchFamily="34" charset="-128"/>
              </a:rPr>
              <a:t>Proverbs 3:5-8</a:t>
            </a:r>
          </a:p>
          <a:p>
            <a:r>
              <a:rPr lang="en-US" sz="1600" b="0" dirty="0">
                <a:solidFill>
                  <a:schemeClr val="tx1">
                    <a:lumMod val="50000"/>
                  </a:schemeClr>
                </a:solidFill>
                <a:latin typeface="Karla" panose="020B0604020202020204" charset="0"/>
                <a:ea typeface="Yu Gothic Light" panose="020B0300000000000000" pitchFamily="34" charset="-128"/>
              </a:rPr>
              <a:t>For by grace you have been saved through </a:t>
            </a:r>
            <a:r>
              <a:rPr lang="en-US" sz="1600" dirty="0">
                <a:solidFill>
                  <a:srgbClr val="0070C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faith</a:t>
            </a:r>
            <a:r>
              <a:rPr lang="en-US" sz="1600" b="0" dirty="0">
                <a:solidFill>
                  <a:schemeClr val="tx1">
                    <a:lumMod val="50000"/>
                  </a:schemeClr>
                </a:solidFill>
                <a:latin typeface="Karla" panose="020B0604020202020204" charset="0"/>
                <a:ea typeface="Yu Gothic Light" panose="020B0300000000000000" pitchFamily="34" charset="-128"/>
              </a:rPr>
              <a:t>. And this is not your own doing; it is the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gift of God</a:t>
            </a:r>
            <a:r>
              <a:rPr lang="en-US" sz="1600" b="0" dirty="0">
                <a:solidFill>
                  <a:schemeClr val="tx1">
                    <a:lumMod val="50000"/>
                  </a:schemeClr>
                </a:solidFill>
                <a:latin typeface="Karla" panose="020B0604020202020204" charset="0"/>
                <a:ea typeface="Yu Gothic Light" panose="020B0300000000000000" pitchFamily="34" charset="-128"/>
              </a:rPr>
              <a:t>, </a:t>
            </a:r>
            <a:r>
              <a:rPr lang="en-US" sz="1600" b="0" dirty="0" smtClean="0">
                <a:solidFill>
                  <a:schemeClr val="tx1">
                    <a:lumMod val="50000"/>
                  </a:schemeClr>
                </a:solidFill>
                <a:latin typeface="Karla" panose="020B0604020202020204" charset="0"/>
                <a:ea typeface="Yu Gothic Light" panose="020B0300000000000000" pitchFamily="34" charset="-128"/>
              </a:rPr>
              <a:t>not </a:t>
            </a:r>
            <a:r>
              <a:rPr lang="en-US" sz="1600" b="0" dirty="0">
                <a:solidFill>
                  <a:schemeClr val="tx1">
                    <a:lumMod val="50000"/>
                  </a:schemeClr>
                </a:solidFill>
                <a:latin typeface="Karla" panose="020B0604020202020204" charset="0"/>
                <a:ea typeface="Yu Gothic Light" panose="020B0300000000000000" pitchFamily="34" charset="-128"/>
              </a:rPr>
              <a:t>a result of works, so that no one may boast. </a:t>
            </a:r>
            <a:r>
              <a:rPr lang="en-US" sz="1600" b="0" dirty="0" smtClean="0">
                <a:solidFill>
                  <a:schemeClr val="tx1">
                    <a:lumMod val="50000"/>
                  </a:schemeClr>
                </a:solidFill>
                <a:latin typeface="Karla" panose="020B0604020202020204" charset="0"/>
                <a:ea typeface="Yu Gothic Light" panose="020B0300000000000000" pitchFamily="34" charset="-128"/>
              </a:rPr>
              <a:t>For </a:t>
            </a:r>
            <a:r>
              <a:rPr lang="en-US" sz="1600" b="0" dirty="0">
                <a:solidFill>
                  <a:schemeClr val="tx1">
                    <a:lumMod val="50000"/>
                  </a:schemeClr>
                </a:solidFill>
                <a:latin typeface="Karla" panose="020B0604020202020204" charset="0"/>
                <a:ea typeface="Yu Gothic Light" panose="020B0300000000000000" pitchFamily="34" charset="-128"/>
              </a:rPr>
              <a:t>we are his workmanship, created in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Christ</a:t>
            </a:r>
            <a:r>
              <a:rPr lang="en-US" sz="1600" b="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Jesus</a:t>
            </a:r>
            <a:r>
              <a:rPr lang="en-US" sz="1600" b="0" dirty="0">
                <a:solidFill>
                  <a:srgbClr val="7030A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for good works, which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dirty="0">
                <a:solidFill>
                  <a:srgbClr val="FF0000"/>
                </a:solidFill>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prepared beforehand, that we should walk in them</a:t>
            </a:r>
            <a:r>
              <a:rPr lang="en-US" sz="1600" b="0" dirty="0" smtClean="0">
                <a:solidFill>
                  <a:schemeClr val="tx1">
                    <a:lumMod val="50000"/>
                  </a:schemeClr>
                </a:solidFill>
                <a:latin typeface="Karla" panose="020B0604020202020204" charset="0"/>
                <a:ea typeface="Yu Gothic Light" panose="020B0300000000000000" pitchFamily="34" charset="-128"/>
              </a:rPr>
              <a:t>.</a:t>
            </a:r>
          </a:p>
          <a:p>
            <a:pPr algn="r"/>
            <a:r>
              <a:rPr lang="en-US" sz="1400" b="0" dirty="0">
                <a:solidFill>
                  <a:schemeClr val="tx1">
                    <a:lumMod val="50000"/>
                  </a:schemeClr>
                </a:solidFill>
                <a:latin typeface="Karla" panose="020B0604020202020204" charset="0"/>
                <a:cs typeface="Karla" panose="020B0604020202020204" charset="0"/>
              </a:rPr>
              <a:t>Ephesians </a:t>
            </a:r>
            <a:r>
              <a:rPr lang="en-US" sz="1400" b="0" dirty="0" smtClean="0">
                <a:solidFill>
                  <a:schemeClr val="tx1">
                    <a:lumMod val="50000"/>
                  </a:schemeClr>
                </a:solidFill>
                <a:latin typeface="Karla" panose="020B0604020202020204" charset="0"/>
                <a:cs typeface="Karla" panose="020B0604020202020204" charset="0"/>
              </a:rPr>
              <a:t>2:8-10</a:t>
            </a:r>
            <a:endParaRPr lang="en-US" sz="1400" b="0" dirty="0">
              <a:solidFill>
                <a:schemeClr val="tx1">
                  <a:lumMod val="50000"/>
                </a:schemeClr>
              </a:solidFill>
              <a:latin typeface="Karla" panose="020B0604020202020204" charset="0"/>
              <a:ea typeface="Yu Gothic Light" panose="020B0300000000000000" pitchFamily="34" charset="-128"/>
              <a:cs typeface="Karla" panose="020B0604020202020204" charset="0"/>
            </a:endParaRPr>
          </a:p>
          <a:p>
            <a:pPr algn="r"/>
            <a:endParaRPr lang="en-US" sz="1400" dirty="0">
              <a:solidFill>
                <a:schemeClr val="tx1">
                  <a:lumMod val="50000"/>
                </a:schemeClr>
              </a:solidFill>
              <a:latin typeface="+mn-lt"/>
              <a:ea typeface="Yu Gothic Light" panose="020B0300000000000000" pitchFamily="34" charset="-128"/>
            </a:endParaRPr>
          </a:p>
          <a:p>
            <a:endParaRPr lang="en-US" sz="3200" baseline="30000" dirty="0" smtClean="0">
              <a:solidFill>
                <a:srgbClr val="7030A0"/>
              </a:solidFill>
              <a:effectLst>
                <a:outerShdw blurRad="38100" dist="38100" dir="2700000" algn="tl">
                  <a:srgbClr val="000000">
                    <a:alpha val="43137"/>
                  </a:srgbClr>
                </a:outerShdw>
              </a:effectLst>
              <a:latin typeface="Arial Black" panose="020B0A04020102020204" pitchFamily="34" charset="0"/>
              <a:ea typeface="Yu Gothic Light" panose="020B0300000000000000" pitchFamily="34" charset="-128"/>
            </a:endParaRPr>
          </a:p>
        </p:txBody>
      </p:sp>
    </p:spTree>
    <p:extLst>
      <p:ext uri="{BB962C8B-B14F-4D97-AF65-F5344CB8AC3E}">
        <p14:creationId xmlns:p14="http://schemas.microsoft.com/office/powerpoint/2010/main" val="1875270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
        <p:nvSpPr>
          <p:cNvPr id="6" name="Google Shape;138;p20"/>
          <p:cNvSpPr txBox="1">
            <a:spLocks/>
          </p:cNvSpPr>
          <p:nvPr/>
        </p:nvSpPr>
        <p:spPr>
          <a:xfrm>
            <a:off x="626535" y="304800"/>
            <a:ext cx="6231465" cy="571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pPr>
              <a:spcAft>
                <a:spcPts val="600"/>
              </a:spcAft>
            </a:pPr>
            <a:r>
              <a:rPr lang="en-US"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cs typeface="Montserrat" panose="020B0604020202020204" charset="0"/>
              </a:rPr>
              <a:t>The Promises and Power of </a:t>
            </a:r>
            <a:r>
              <a:rPr lang="en-US" dirty="0" smtClean="0">
                <a:solidFill>
                  <a:srgbClr val="00B05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cs typeface="Montserrat" panose="020B0604020202020204" charset="0"/>
              </a:rPr>
              <a:t>Hope</a:t>
            </a:r>
          </a:p>
          <a:p>
            <a:r>
              <a:rPr lang="en-US" sz="1600" b="0" dirty="0" smtClean="0">
                <a:solidFill>
                  <a:schemeClr val="tx1">
                    <a:lumMod val="50000"/>
                  </a:schemeClr>
                </a:solidFill>
                <a:latin typeface="Karla" panose="020B0604020202020204" charset="0"/>
                <a:ea typeface="Yu Gothic Light" panose="020B0300000000000000" pitchFamily="34" charset="-128"/>
              </a:rPr>
              <a:t>Blessed </a:t>
            </a:r>
            <a:r>
              <a:rPr lang="en-US" sz="1600" b="0" dirty="0">
                <a:solidFill>
                  <a:schemeClr val="tx1">
                    <a:lumMod val="50000"/>
                  </a:schemeClr>
                </a:solidFill>
                <a:latin typeface="Karla" panose="020B0604020202020204" charset="0"/>
                <a:ea typeface="Yu Gothic Light" panose="020B0300000000000000" pitchFamily="34" charset="-128"/>
              </a:rPr>
              <a:t>be the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and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Father</a:t>
            </a:r>
            <a:r>
              <a:rPr lang="en-US" sz="1600" b="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of our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Lord Jesus Christ</a:t>
            </a:r>
            <a:r>
              <a:rPr lang="en-US" sz="1600" b="0" dirty="0">
                <a:solidFill>
                  <a:schemeClr val="tx1">
                    <a:lumMod val="50000"/>
                  </a:schemeClr>
                </a:solidFill>
                <a:latin typeface="Karla" panose="020B0604020202020204" charset="0"/>
                <a:ea typeface="Yu Gothic Light" panose="020B0300000000000000" pitchFamily="34" charset="-128"/>
              </a:rPr>
              <a:t>! According to his great mercy, he has caused us to be born again to a living </a:t>
            </a:r>
            <a:r>
              <a:rPr lang="en-US" sz="1600" dirty="0">
                <a:solidFill>
                  <a:srgbClr val="00B05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hope</a:t>
            </a:r>
            <a:r>
              <a:rPr lang="en-US" sz="1600" b="0" dirty="0">
                <a:solidFill>
                  <a:srgbClr val="00B05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through the resurrection of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Jesus Christ </a:t>
            </a:r>
            <a:r>
              <a:rPr lang="en-US" sz="1600" b="0" dirty="0">
                <a:solidFill>
                  <a:schemeClr val="tx1">
                    <a:lumMod val="50000"/>
                  </a:schemeClr>
                </a:solidFill>
                <a:latin typeface="Karla" panose="020B0604020202020204" charset="0"/>
                <a:ea typeface="Yu Gothic Light" panose="020B0300000000000000" pitchFamily="34" charset="-128"/>
              </a:rPr>
              <a:t>from the </a:t>
            </a:r>
            <a:r>
              <a:rPr lang="en-US" sz="1600" b="0" dirty="0" smtClean="0">
                <a:solidFill>
                  <a:schemeClr val="tx1">
                    <a:lumMod val="50000"/>
                  </a:schemeClr>
                </a:solidFill>
                <a:latin typeface="Karla" panose="020B0604020202020204" charset="0"/>
                <a:ea typeface="Yu Gothic Light" panose="020B0300000000000000" pitchFamily="34" charset="-128"/>
              </a:rPr>
              <a:t>dead.</a:t>
            </a:r>
          </a:p>
          <a:p>
            <a:pPr algn="r">
              <a:spcAft>
                <a:spcPts val="1200"/>
              </a:spcAft>
            </a:pPr>
            <a:r>
              <a:rPr lang="en-US" sz="1400" b="0" dirty="0">
                <a:solidFill>
                  <a:schemeClr val="tx1">
                    <a:lumMod val="50000"/>
                  </a:schemeClr>
                </a:solidFill>
                <a:latin typeface="Karla" panose="020B0604020202020204" charset="0"/>
                <a:ea typeface="Yu Gothic Light" panose="020B0300000000000000" pitchFamily="34" charset="-128"/>
              </a:rPr>
              <a:t>1 Peter 1:3</a:t>
            </a:r>
          </a:p>
          <a:p>
            <a:pPr>
              <a:spcAft>
                <a:spcPts val="400"/>
              </a:spcAft>
            </a:pPr>
            <a:r>
              <a:rPr lang="en-US" sz="1600" b="0" dirty="0" smtClean="0">
                <a:solidFill>
                  <a:schemeClr val="tx1">
                    <a:lumMod val="50000"/>
                  </a:schemeClr>
                </a:solidFill>
                <a:latin typeface="Karla" panose="020B0604020202020204" charset="0"/>
                <a:ea typeface="Yu Gothic Light" panose="020B0300000000000000" pitchFamily="34" charset="-128"/>
              </a:rPr>
              <a:t>For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so loved the world, that he gave his only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Son</a:t>
            </a:r>
            <a:r>
              <a:rPr lang="en-US" sz="1600" b="0" dirty="0">
                <a:solidFill>
                  <a:schemeClr val="tx1">
                    <a:lumMod val="50000"/>
                  </a:schemeClr>
                </a:solidFill>
                <a:latin typeface="Karla" panose="020B0604020202020204" charset="0"/>
                <a:ea typeface="Yu Gothic Light" panose="020B0300000000000000" pitchFamily="34" charset="-128"/>
              </a:rPr>
              <a:t>, that whoever believes in </a:t>
            </a:r>
            <a:r>
              <a:rPr lang="en-US" sz="16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Him</a:t>
            </a:r>
            <a:r>
              <a:rPr lang="en-US" sz="1600" b="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should not perish but have </a:t>
            </a:r>
            <a:r>
              <a:rPr lang="en-US" sz="1600" dirty="0">
                <a:solidFill>
                  <a:srgbClr val="00B05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eternal life</a:t>
            </a:r>
            <a:r>
              <a:rPr lang="en-US" sz="1600" b="0" dirty="0" smtClean="0">
                <a:solidFill>
                  <a:schemeClr val="tx1">
                    <a:lumMod val="50000"/>
                  </a:schemeClr>
                </a:solidFill>
                <a:latin typeface="Karla" panose="020B0604020202020204" charset="0"/>
                <a:ea typeface="Yu Gothic Light" panose="020B0300000000000000" pitchFamily="34" charset="-128"/>
              </a:rPr>
              <a:t>.</a:t>
            </a:r>
          </a:p>
          <a:p>
            <a:pPr algn="r">
              <a:spcAft>
                <a:spcPts val="1200"/>
              </a:spcAft>
            </a:pPr>
            <a:r>
              <a:rPr lang="en-US" sz="1400" b="0" dirty="0" smtClean="0">
                <a:solidFill>
                  <a:schemeClr val="tx1">
                    <a:lumMod val="50000"/>
                  </a:schemeClr>
                </a:solidFill>
                <a:latin typeface="Karla" panose="020B0604020202020204" charset="0"/>
                <a:ea typeface="Yu Gothic Light" panose="020B0300000000000000" pitchFamily="34" charset="-128"/>
              </a:rPr>
              <a:t>John 3:16</a:t>
            </a:r>
          </a:p>
          <a:p>
            <a:pPr>
              <a:spcAft>
                <a:spcPts val="400"/>
              </a:spcAft>
            </a:pPr>
            <a:r>
              <a:rPr lang="en-US" sz="1600" b="0" dirty="0">
                <a:solidFill>
                  <a:schemeClr val="tx1">
                    <a:lumMod val="50000"/>
                  </a:schemeClr>
                </a:solidFill>
                <a:latin typeface="Karla" panose="020B0604020202020204" charset="0"/>
                <a:ea typeface="Yu Gothic Light" panose="020B0300000000000000" pitchFamily="34" charset="-128"/>
              </a:rPr>
              <a:t>L</a:t>
            </a:r>
            <a:r>
              <a:rPr lang="en-US" sz="1600" b="0" dirty="0" smtClean="0">
                <a:solidFill>
                  <a:schemeClr val="tx1">
                    <a:lumMod val="50000"/>
                  </a:schemeClr>
                </a:solidFill>
                <a:latin typeface="Karla" panose="020B0604020202020204" charset="0"/>
                <a:ea typeface="Yu Gothic Light" panose="020B0300000000000000" pitchFamily="34" charset="-128"/>
              </a:rPr>
              <a:t>et us fix our eyes on </a:t>
            </a:r>
            <a:r>
              <a:rPr lang="en-US" sz="16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Jesus</a:t>
            </a:r>
            <a:r>
              <a:rPr lang="en-US" sz="1600" b="0" dirty="0" smtClean="0">
                <a:solidFill>
                  <a:schemeClr val="tx1">
                    <a:lumMod val="50000"/>
                  </a:schemeClr>
                </a:solidFill>
                <a:latin typeface="Karla" panose="020B0604020202020204" charset="0"/>
                <a:ea typeface="Yu Gothic Light" panose="020B0300000000000000" pitchFamily="34" charset="-128"/>
              </a:rPr>
              <a:t>, the author and </a:t>
            </a:r>
            <a:r>
              <a:rPr lang="en-US" sz="1600" b="0" dirty="0" err="1" smtClean="0">
                <a:solidFill>
                  <a:schemeClr val="tx1">
                    <a:lumMod val="50000"/>
                  </a:schemeClr>
                </a:solidFill>
                <a:latin typeface="Karla" panose="020B0604020202020204" charset="0"/>
                <a:ea typeface="Yu Gothic Light" panose="020B0300000000000000" pitchFamily="34" charset="-128"/>
              </a:rPr>
              <a:t>perfecter</a:t>
            </a:r>
            <a:r>
              <a:rPr lang="en-US" sz="1600" b="0" dirty="0" smtClean="0">
                <a:solidFill>
                  <a:schemeClr val="tx1">
                    <a:lumMod val="50000"/>
                  </a:schemeClr>
                </a:solidFill>
                <a:latin typeface="Karla" panose="020B0604020202020204" charset="0"/>
                <a:ea typeface="Yu Gothic Light" panose="020B0300000000000000" pitchFamily="34" charset="-128"/>
              </a:rPr>
              <a:t> of our faith, who for </a:t>
            </a:r>
            <a:r>
              <a:rPr lang="en-US" sz="1600" dirty="0" smtClean="0">
                <a:solidFill>
                  <a:srgbClr val="00B05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the joy set before </a:t>
            </a:r>
            <a:r>
              <a:rPr lang="en-US" sz="16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Him</a:t>
            </a:r>
            <a:r>
              <a:rPr lang="en-US" sz="1600" b="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smtClean="0">
                <a:solidFill>
                  <a:schemeClr val="tx1">
                    <a:lumMod val="50000"/>
                  </a:schemeClr>
                </a:solidFill>
                <a:latin typeface="Karla" panose="020B0604020202020204" charset="0"/>
                <a:ea typeface="Yu Gothic Light" panose="020B0300000000000000" pitchFamily="34" charset="-128"/>
              </a:rPr>
              <a:t>endured the cross, scorning its shame, and sat down at the right hand of the throne of </a:t>
            </a:r>
            <a:r>
              <a:rPr lang="en-US" sz="16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dirty="0" smtClean="0">
                <a:solidFill>
                  <a:schemeClr val="tx1">
                    <a:lumMod val="50000"/>
                  </a:schemeClr>
                </a:solidFill>
                <a:latin typeface="Karla" panose="020B0604020202020204" charset="0"/>
                <a:ea typeface="Yu Gothic Light" panose="020B0300000000000000" pitchFamily="34" charset="-128"/>
              </a:rPr>
              <a:t>.</a:t>
            </a:r>
          </a:p>
          <a:p>
            <a:pPr algn="r">
              <a:spcAft>
                <a:spcPts val="1200"/>
              </a:spcAft>
            </a:pPr>
            <a:r>
              <a:rPr lang="en-US" sz="1400" b="0" dirty="0" smtClean="0">
                <a:solidFill>
                  <a:schemeClr val="tx1">
                    <a:lumMod val="50000"/>
                  </a:schemeClr>
                </a:solidFill>
                <a:latin typeface="Karla" panose="020B0604020202020204" charset="0"/>
                <a:ea typeface="Yu Gothic Light" panose="020B0300000000000000" pitchFamily="34" charset="-128"/>
              </a:rPr>
              <a:t>Hebrews 12:2</a:t>
            </a:r>
          </a:p>
          <a:p>
            <a:pPr>
              <a:spcAft>
                <a:spcPts val="600"/>
              </a:spcAft>
            </a:pPr>
            <a:r>
              <a:rPr lang="en-US" sz="1600" b="0" dirty="0">
                <a:solidFill>
                  <a:schemeClr val="tx1">
                    <a:lumMod val="50000"/>
                  </a:schemeClr>
                </a:solidFill>
                <a:latin typeface="Karla" panose="020B0604020202020204" charset="0"/>
                <a:ea typeface="Yu Gothic Light" panose="020B0300000000000000" pitchFamily="34" charset="-128"/>
              </a:rPr>
              <a:t>May the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God</a:t>
            </a:r>
            <a:r>
              <a:rPr lang="en-US" sz="1600" b="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of </a:t>
            </a:r>
            <a:r>
              <a:rPr lang="en-US" sz="1600" dirty="0">
                <a:solidFill>
                  <a:srgbClr val="00B05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hope</a:t>
            </a:r>
            <a:r>
              <a:rPr lang="en-US" sz="1600" b="0" dirty="0">
                <a:solidFill>
                  <a:srgbClr val="00B05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600" b="0" dirty="0">
                <a:solidFill>
                  <a:schemeClr val="tx1">
                    <a:lumMod val="50000"/>
                  </a:schemeClr>
                </a:solidFill>
                <a:latin typeface="Karla" panose="020B0604020202020204" charset="0"/>
                <a:ea typeface="Yu Gothic Light" panose="020B0300000000000000" pitchFamily="34" charset="-128"/>
              </a:rPr>
              <a:t>fill you with all joy and peace in believing, so that by the power of the </a:t>
            </a:r>
            <a:r>
              <a:rPr lang="en-US" sz="16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Holy Spirit </a:t>
            </a:r>
            <a:r>
              <a:rPr lang="en-US" sz="1600" b="0" dirty="0">
                <a:solidFill>
                  <a:schemeClr val="tx1">
                    <a:lumMod val="50000"/>
                  </a:schemeClr>
                </a:solidFill>
                <a:latin typeface="Karla" panose="020B0604020202020204" charset="0"/>
                <a:ea typeface="Yu Gothic Light" panose="020B0300000000000000" pitchFamily="34" charset="-128"/>
              </a:rPr>
              <a:t>you may abound in </a:t>
            </a:r>
            <a:r>
              <a:rPr lang="en-US" sz="1600" dirty="0">
                <a:solidFill>
                  <a:srgbClr val="00B05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hope</a:t>
            </a:r>
            <a:r>
              <a:rPr lang="en-US" sz="1600" b="0" dirty="0" smtClean="0">
                <a:solidFill>
                  <a:schemeClr val="tx1">
                    <a:lumMod val="50000"/>
                  </a:schemeClr>
                </a:solidFill>
                <a:latin typeface="Karla" panose="020B0604020202020204" charset="0"/>
                <a:ea typeface="Yu Gothic Light" panose="020B0300000000000000" pitchFamily="34" charset="-128"/>
              </a:rPr>
              <a:t>. </a:t>
            </a:r>
          </a:p>
          <a:p>
            <a:pPr algn="r">
              <a:spcAft>
                <a:spcPts val="600"/>
              </a:spcAft>
            </a:pPr>
            <a:r>
              <a:rPr lang="en-US" sz="1400" b="0" dirty="0">
                <a:solidFill>
                  <a:schemeClr val="tx1">
                    <a:lumMod val="50000"/>
                  </a:schemeClr>
                </a:solidFill>
                <a:latin typeface="Karla" panose="020B0604020202020204" charset="0"/>
                <a:cs typeface="Karla" panose="020B0604020202020204" charset="0"/>
              </a:rPr>
              <a:t>Romans 15:13</a:t>
            </a:r>
            <a:endParaRPr lang="en-US" sz="1400" dirty="0" smtClean="0">
              <a:solidFill>
                <a:schemeClr val="tx1">
                  <a:lumMod val="50000"/>
                </a:schemeClr>
              </a:solidFill>
              <a:latin typeface="+mn-lt"/>
              <a:ea typeface="Yu Gothic Light" panose="020B0300000000000000" pitchFamily="34" charset="-128"/>
            </a:endParaRPr>
          </a:p>
          <a:p>
            <a:endParaRPr lang="en-US" sz="3200" baseline="30000" dirty="0" smtClean="0">
              <a:solidFill>
                <a:srgbClr val="7030A0"/>
              </a:solidFill>
              <a:effectLst>
                <a:outerShdw blurRad="38100" dist="38100" dir="2700000" algn="tl">
                  <a:srgbClr val="000000">
                    <a:alpha val="43137"/>
                  </a:srgbClr>
                </a:outerShdw>
              </a:effectLst>
              <a:latin typeface="Arial Black" panose="020B0A04020102020204" pitchFamily="34" charset="0"/>
              <a:ea typeface="Yu Gothic Light" panose="020B0300000000000000" pitchFamily="34" charset="-128"/>
            </a:endParaRPr>
          </a:p>
        </p:txBody>
      </p:sp>
    </p:spTree>
    <p:extLst>
      <p:ext uri="{BB962C8B-B14F-4D97-AF65-F5344CB8AC3E}">
        <p14:creationId xmlns:p14="http://schemas.microsoft.com/office/powerpoint/2010/main" val="3887649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233"/>
        <p:cNvGrpSpPr/>
        <p:nvPr/>
      </p:nvGrpSpPr>
      <p:grpSpPr>
        <a:xfrm>
          <a:off x="0" y="0"/>
          <a:ext cx="0" cy="0"/>
          <a:chOff x="0" y="0"/>
          <a:chExt cx="0" cy="0"/>
        </a:xfrm>
      </p:grpSpPr>
      <p:sp>
        <p:nvSpPr>
          <p:cNvPr id="234" name="Google Shape;234;p24"/>
          <p:cNvSpPr txBox="1">
            <a:spLocks noGrp="1"/>
          </p:cNvSpPr>
          <p:nvPr>
            <p:ph type="ctrTitle" idx="4294967295"/>
          </p:nvPr>
        </p:nvSpPr>
        <p:spPr>
          <a:xfrm>
            <a:off x="609600" y="274320"/>
            <a:ext cx="5943600" cy="154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400"/>
              <a:buFont typeface="Montserrat"/>
              <a:buNone/>
            </a:pPr>
            <a:r>
              <a:rPr lang="en-US" sz="2800" b="1" i="0" u="none" strike="noStrike" cap="none" dirty="0">
                <a:solidFill>
                  <a:srgbClr val="7030A0"/>
                </a:solidFill>
                <a:effectLst>
                  <a:outerShdw blurRad="38100" dist="38100" dir="2700000" algn="tl">
                    <a:srgbClr val="000000">
                      <a:alpha val="43137"/>
                    </a:srgbClr>
                  </a:outerShdw>
                </a:effectLst>
                <a:latin typeface="Montserrat"/>
                <a:ea typeface="Montserrat"/>
                <a:cs typeface="Montserrat"/>
                <a:sym typeface="Montserrat"/>
              </a:rPr>
              <a:t>Priorities C: All in One</a:t>
            </a:r>
            <a:endParaRPr sz="2800" b="1" i="0" u="none" strike="noStrike" cap="none" dirty="0">
              <a:solidFill>
                <a:srgbClr val="C00000"/>
              </a:solidFill>
              <a:effectLst>
                <a:outerShdw blurRad="38100" dist="38100" dir="2700000" algn="tl">
                  <a:srgbClr val="000000">
                    <a:alpha val="43137"/>
                  </a:srgbClr>
                </a:outerShdw>
              </a:effectLst>
              <a:latin typeface="Montserrat"/>
              <a:ea typeface="Montserrat"/>
              <a:cs typeface="Montserrat"/>
              <a:sym typeface="Montserrat"/>
            </a:endParaRPr>
          </a:p>
        </p:txBody>
      </p:sp>
      <p:sp>
        <p:nvSpPr>
          <p:cNvPr id="235" name="Google Shape;235;p24"/>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24</a:t>
            </a:fld>
            <a:endParaRPr/>
          </a:p>
        </p:txBody>
      </p:sp>
      <p:sp>
        <p:nvSpPr>
          <p:cNvPr id="236" name="Google Shape;236;p24"/>
          <p:cNvSpPr txBox="1"/>
          <p:nvPr/>
        </p:nvSpPr>
        <p:spPr>
          <a:xfrm>
            <a:off x="618068" y="914400"/>
            <a:ext cx="6299199" cy="525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400"/>
              <a:buFont typeface="Montserrat"/>
              <a:buNone/>
            </a:pPr>
            <a:r>
              <a:rPr lang="en-US" sz="1800" b="1" i="0" u="none" strike="noStrike" cap="none" dirty="0">
                <a:solidFill>
                  <a:srgbClr val="FF0000"/>
                </a:solidFill>
                <a:effectLst>
                  <a:outerShdw blurRad="38100" dist="38100" dir="2700000" algn="tl">
                    <a:srgbClr val="000000">
                      <a:alpha val="43137"/>
                    </a:srgbClr>
                  </a:outerShdw>
                </a:effectLst>
                <a:latin typeface="Karla"/>
                <a:ea typeface="Karla"/>
                <a:cs typeface="Karla"/>
                <a:sym typeface="Karla"/>
              </a:rPr>
              <a:t>Jesus</a:t>
            </a:r>
            <a:r>
              <a:rPr lang="en-US" sz="1800" b="0" i="0" u="none" strike="noStrike" cap="none" dirty="0">
                <a:solidFill>
                  <a:srgbClr val="333333"/>
                </a:solidFill>
                <a:effectLst>
                  <a:outerShdw blurRad="38100" dist="38100" dir="2700000" algn="tl">
                    <a:srgbClr val="000000">
                      <a:alpha val="43137"/>
                    </a:srgbClr>
                  </a:outerShdw>
                </a:effectLst>
                <a:latin typeface="Karla"/>
                <a:ea typeface="Karla"/>
                <a:cs typeface="Karla"/>
                <a:sym typeface="Karla"/>
              </a:rPr>
              <a:t> </a:t>
            </a:r>
            <a:r>
              <a:rPr lang="en-US" sz="1800" b="0" i="0" u="none" strike="noStrike" cap="none" dirty="0">
                <a:solidFill>
                  <a:srgbClr val="333333"/>
                </a:solidFill>
                <a:latin typeface="Karla"/>
                <a:ea typeface="Karla"/>
                <a:cs typeface="Karla"/>
                <a:sym typeface="Karla"/>
              </a:rPr>
              <a:t>said to him, “I am the </a:t>
            </a:r>
            <a:r>
              <a:rPr lang="en-US" sz="1800" b="1" i="0" u="none" strike="noStrike" cap="none" dirty="0">
                <a:solidFill>
                  <a:srgbClr val="00B0F0"/>
                </a:solidFill>
                <a:effectLst>
                  <a:outerShdw blurRad="38100" dist="38100" dir="2700000" algn="tl">
                    <a:srgbClr val="000000">
                      <a:alpha val="43137"/>
                    </a:srgbClr>
                  </a:outerShdw>
                </a:effectLst>
                <a:latin typeface="Karla"/>
                <a:ea typeface="Karla"/>
                <a:cs typeface="Karla"/>
                <a:sym typeface="Karla"/>
              </a:rPr>
              <a:t>way</a:t>
            </a:r>
            <a:r>
              <a:rPr lang="en-US" sz="1800" b="0" i="0" u="none" strike="noStrike" cap="none" dirty="0">
                <a:solidFill>
                  <a:srgbClr val="333333"/>
                </a:solidFill>
                <a:latin typeface="Karla"/>
                <a:ea typeface="Karla"/>
                <a:cs typeface="Karla"/>
                <a:sym typeface="Karla"/>
              </a:rPr>
              <a:t>, and the </a:t>
            </a:r>
            <a:r>
              <a:rPr lang="en-US" sz="1800" b="1" i="0" u="none" strike="noStrike" cap="none" dirty="0">
                <a:solidFill>
                  <a:srgbClr val="92D050"/>
                </a:solidFill>
                <a:effectLst>
                  <a:outerShdw blurRad="38100" dist="38100" dir="2700000" algn="tl">
                    <a:srgbClr val="000000">
                      <a:alpha val="43137"/>
                    </a:srgbClr>
                  </a:outerShdw>
                </a:effectLst>
                <a:latin typeface="Karla"/>
                <a:ea typeface="Karla"/>
                <a:cs typeface="Karla"/>
                <a:sym typeface="Karla"/>
              </a:rPr>
              <a:t>truth</a:t>
            </a:r>
            <a:r>
              <a:rPr lang="en-US" sz="1800" b="0" i="0" u="none" strike="noStrike" cap="none" dirty="0">
                <a:solidFill>
                  <a:srgbClr val="333333"/>
                </a:solidFill>
                <a:latin typeface="Karla"/>
                <a:ea typeface="Karla"/>
                <a:cs typeface="Karla"/>
                <a:sym typeface="Karla"/>
              </a:rPr>
              <a:t>, and the </a:t>
            </a:r>
            <a:r>
              <a:rPr lang="en-US" sz="1800" b="1" i="0" u="none" strike="noStrike" cap="none" dirty="0">
                <a:solidFill>
                  <a:srgbClr val="FF0000"/>
                </a:solidFill>
                <a:effectLst>
                  <a:outerShdw blurRad="38100" dist="38100" dir="2700000" algn="tl">
                    <a:srgbClr val="000000">
                      <a:alpha val="43137"/>
                    </a:srgbClr>
                  </a:outerShdw>
                </a:effectLst>
                <a:latin typeface="Karla"/>
                <a:ea typeface="Karla"/>
                <a:cs typeface="Karla"/>
                <a:sym typeface="Karla"/>
              </a:rPr>
              <a:t>life</a:t>
            </a:r>
            <a:r>
              <a:rPr lang="en-US" sz="1800" b="0" i="0" u="none" strike="noStrike" cap="none" dirty="0">
                <a:solidFill>
                  <a:srgbClr val="333333"/>
                </a:solidFill>
                <a:latin typeface="Karla"/>
                <a:ea typeface="Karla"/>
                <a:cs typeface="Karla"/>
                <a:sym typeface="Karla"/>
              </a:rPr>
              <a:t>. No one comes to the </a:t>
            </a:r>
            <a:r>
              <a:rPr lang="en-US" sz="1800" b="1" i="0" u="none" strike="noStrike" cap="none" dirty="0">
                <a:solidFill>
                  <a:srgbClr val="FF0000"/>
                </a:solidFill>
                <a:effectLst>
                  <a:outerShdw blurRad="38100" dist="38100" dir="2700000" algn="tl">
                    <a:srgbClr val="000000">
                      <a:alpha val="43137"/>
                    </a:srgbClr>
                  </a:outerShdw>
                </a:effectLst>
                <a:latin typeface="Karla"/>
                <a:ea typeface="Karla"/>
                <a:cs typeface="Karla"/>
                <a:sym typeface="Karla"/>
              </a:rPr>
              <a:t>Father</a:t>
            </a:r>
            <a:r>
              <a:rPr lang="en-US" sz="1800" b="0" i="0" u="none" strike="noStrike" cap="none" dirty="0">
                <a:solidFill>
                  <a:srgbClr val="FF0000"/>
                </a:solidFill>
                <a:effectLst>
                  <a:outerShdw blurRad="38100" dist="38100" dir="2700000" algn="tl">
                    <a:srgbClr val="000000">
                      <a:alpha val="43137"/>
                    </a:srgbClr>
                  </a:outerShdw>
                </a:effectLst>
                <a:latin typeface="Karla"/>
                <a:ea typeface="Karla"/>
                <a:cs typeface="Karla"/>
                <a:sym typeface="Karla"/>
              </a:rPr>
              <a:t> </a:t>
            </a:r>
            <a:r>
              <a:rPr lang="en-US" sz="1800" b="0" i="0" u="none" strike="noStrike" cap="none" dirty="0">
                <a:solidFill>
                  <a:srgbClr val="333333"/>
                </a:solidFill>
                <a:latin typeface="Karla"/>
                <a:ea typeface="Karla"/>
                <a:cs typeface="Karla"/>
                <a:sym typeface="Karla"/>
              </a:rPr>
              <a:t>except through me. If you had known me, you would have known my </a:t>
            </a:r>
            <a:r>
              <a:rPr lang="en-US" sz="1800" b="1" i="0" u="none" strike="noStrike" cap="none" dirty="0">
                <a:solidFill>
                  <a:srgbClr val="FF0000"/>
                </a:solidFill>
                <a:effectLst>
                  <a:outerShdw blurRad="38100" dist="38100" dir="2700000" algn="tl">
                    <a:srgbClr val="000000">
                      <a:alpha val="43137"/>
                    </a:srgbClr>
                  </a:outerShdw>
                </a:effectLst>
                <a:latin typeface="Karla"/>
                <a:ea typeface="Karla"/>
                <a:cs typeface="Karla"/>
                <a:sym typeface="Karla"/>
              </a:rPr>
              <a:t>Father</a:t>
            </a:r>
            <a:r>
              <a:rPr lang="en-US" sz="1800" b="0" i="0" u="none" strike="noStrike" cap="none" dirty="0">
                <a:solidFill>
                  <a:srgbClr val="FF0000"/>
                </a:solidFill>
                <a:effectLst>
                  <a:outerShdw blurRad="38100" dist="38100" dir="2700000" algn="tl">
                    <a:srgbClr val="000000">
                      <a:alpha val="43137"/>
                    </a:srgbClr>
                  </a:outerShdw>
                </a:effectLst>
                <a:latin typeface="Karla"/>
                <a:ea typeface="Karla"/>
                <a:cs typeface="Karla"/>
                <a:sym typeface="Karla"/>
              </a:rPr>
              <a:t> </a:t>
            </a:r>
            <a:r>
              <a:rPr lang="en-US" sz="1800" b="0" i="0" u="none" strike="noStrike" cap="none" dirty="0">
                <a:solidFill>
                  <a:srgbClr val="333333"/>
                </a:solidFill>
                <a:latin typeface="Karla"/>
                <a:ea typeface="Karla"/>
                <a:cs typeface="Karla"/>
                <a:sym typeface="Karla"/>
              </a:rPr>
              <a:t>also. From now on you do know him and have seen him.”</a:t>
            </a:r>
            <a:endParaRPr dirty="0"/>
          </a:p>
          <a:p>
            <a:pPr marL="0" marR="0" lvl="0" indent="0" algn="r" rtl="0">
              <a:lnSpc>
                <a:spcPct val="100000"/>
              </a:lnSpc>
              <a:spcBef>
                <a:spcPts val="0"/>
              </a:spcBef>
              <a:spcAft>
                <a:spcPts val="0"/>
              </a:spcAft>
              <a:buClr>
                <a:schemeClr val="dk2"/>
              </a:buClr>
              <a:buSzPts val="2400"/>
              <a:buFont typeface="Montserrat"/>
              <a:buNone/>
            </a:pPr>
            <a:r>
              <a:rPr lang="en-US" sz="1600" b="0" i="0" u="none" strike="noStrike" cap="none" dirty="0">
                <a:solidFill>
                  <a:srgbClr val="333333"/>
                </a:solidFill>
                <a:latin typeface="Karla"/>
                <a:ea typeface="Karla"/>
                <a:cs typeface="Karla"/>
                <a:sym typeface="Karla"/>
              </a:rPr>
              <a:t>John 14:6-7</a:t>
            </a:r>
            <a:endParaRPr sz="1600" b="0" i="0" u="none" strike="noStrike" cap="none" dirty="0">
              <a:solidFill>
                <a:srgbClr val="333333"/>
              </a:solidFill>
              <a:latin typeface="Karla"/>
              <a:ea typeface="Karla"/>
              <a:cs typeface="Karla"/>
              <a:sym typeface="Karla"/>
            </a:endParaRPr>
          </a:p>
          <a:p>
            <a:pPr marL="0" marR="0" lvl="0" indent="0" algn="l" rtl="0">
              <a:lnSpc>
                <a:spcPct val="100000"/>
              </a:lnSpc>
              <a:spcBef>
                <a:spcPts val="600"/>
              </a:spcBef>
              <a:spcAft>
                <a:spcPts val="0"/>
              </a:spcAft>
              <a:buClr>
                <a:schemeClr val="dk2"/>
              </a:buClr>
              <a:buSzPts val="2400"/>
              <a:buFont typeface="Montserrat"/>
              <a:buNone/>
            </a:pPr>
            <a:r>
              <a:rPr lang="en-US" sz="1600" b="0" i="0" u="none" strike="noStrike" cap="none" dirty="0">
                <a:solidFill>
                  <a:srgbClr val="333333"/>
                </a:solidFill>
                <a:latin typeface="Karla"/>
                <a:ea typeface="Karla"/>
                <a:cs typeface="Karla"/>
                <a:sym typeface="Karla"/>
              </a:rPr>
              <a:t>But he </a:t>
            </a:r>
            <a:r>
              <a:rPr lang="en-US" sz="1600" b="0" i="0" u="none" strike="noStrike" cap="none" dirty="0" smtClean="0">
                <a:solidFill>
                  <a:srgbClr val="333333"/>
                </a:solidFill>
                <a:latin typeface="Karla"/>
                <a:ea typeface="Karla"/>
                <a:cs typeface="Karla"/>
                <a:sym typeface="Karla"/>
              </a:rPr>
              <a:t>[</a:t>
            </a:r>
            <a:r>
              <a:rPr lang="en-US" sz="1600" b="1" i="0" u="none" strike="noStrike" cap="none" dirty="0" smtClean="0">
                <a:solidFill>
                  <a:srgbClr val="FF0000"/>
                </a:solidFill>
                <a:effectLst>
                  <a:outerShdw blurRad="38100" dist="38100" dir="2700000" algn="tl">
                    <a:srgbClr val="000000">
                      <a:alpha val="43137"/>
                    </a:srgbClr>
                  </a:outerShdw>
                </a:effectLst>
                <a:latin typeface="Karla"/>
                <a:ea typeface="Karla"/>
                <a:cs typeface="Karla"/>
                <a:sym typeface="Karla"/>
              </a:rPr>
              <a:t>Jesus</a:t>
            </a:r>
            <a:r>
              <a:rPr lang="en-US" sz="1600" b="0" i="0" u="none" strike="noStrike" cap="none" dirty="0" smtClean="0">
                <a:solidFill>
                  <a:srgbClr val="333333"/>
                </a:solidFill>
                <a:latin typeface="Karla"/>
                <a:ea typeface="Karla"/>
                <a:cs typeface="Karla"/>
                <a:sym typeface="Karla"/>
              </a:rPr>
              <a:t>] was </a:t>
            </a:r>
            <a:r>
              <a:rPr lang="en-US" sz="1600" b="0" i="0" u="none" strike="noStrike" cap="none" dirty="0">
                <a:solidFill>
                  <a:srgbClr val="333333"/>
                </a:solidFill>
                <a:latin typeface="Karla"/>
                <a:ea typeface="Karla"/>
                <a:cs typeface="Karla"/>
                <a:sym typeface="Karla"/>
              </a:rPr>
              <a:t>pierced for our transgressions; he was crushed for our iniquities; upon him was the chastisement that brought us peace, and with his wounds we are healed. All we like sheep have gone astray; we have turned – every one – to his own way; and the </a:t>
            </a:r>
            <a:r>
              <a:rPr lang="en-US" sz="1600" b="1" i="0" u="none" strike="noStrike" cap="small" dirty="0">
                <a:solidFill>
                  <a:srgbClr val="FF0000"/>
                </a:solidFill>
                <a:effectLst>
                  <a:outerShdw blurRad="38100" dist="38100" dir="2700000" algn="tl">
                    <a:srgbClr val="000000">
                      <a:alpha val="43137"/>
                    </a:srgbClr>
                  </a:outerShdw>
                </a:effectLst>
                <a:latin typeface="Karla"/>
                <a:ea typeface="Karla"/>
                <a:cs typeface="Karla"/>
                <a:sym typeface="Karla"/>
              </a:rPr>
              <a:t>Lord</a:t>
            </a:r>
            <a:r>
              <a:rPr lang="en-US" sz="1600" b="0" i="0" u="none" strike="noStrike" cap="none" dirty="0">
                <a:solidFill>
                  <a:srgbClr val="333333"/>
                </a:solidFill>
                <a:effectLst>
                  <a:outerShdw blurRad="38100" dist="38100" dir="2700000" algn="tl">
                    <a:srgbClr val="000000">
                      <a:alpha val="43137"/>
                    </a:srgbClr>
                  </a:outerShdw>
                </a:effectLst>
                <a:latin typeface="Karla"/>
                <a:ea typeface="Karla"/>
                <a:cs typeface="Karla"/>
                <a:sym typeface="Karla"/>
              </a:rPr>
              <a:t> </a:t>
            </a:r>
            <a:r>
              <a:rPr lang="en-US" sz="1600" b="0" i="0" u="none" strike="noStrike" cap="none" dirty="0">
                <a:solidFill>
                  <a:srgbClr val="333333"/>
                </a:solidFill>
                <a:latin typeface="Karla"/>
                <a:ea typeface="Karla"/>
                <a:cs typeface="Karla"/>
                <a:sym typeface="Karla"/>
              </a:rPr>
              <a:t>has laid on him the iniquity of us all.</a:t>
            </a:r>
            <a:endParaRPr dirty="0"/>
          </a:p>
          <a:p>
            <a:pPr marL="0" marR="0" lvl="0" indent="0" algn="r" rtl="0">
              <a:lnSpc>
                <a:spcPct val="100000"/>
              </a:lnSpc>
              <a:spcBef>
                <a:spcPts val="0"/>
              </a:spcBef>
              <a:spcAft>
                <a:spcPts val="0"/>
              </a:spcAft>
              <a:buClr>
                <a:schemeClr val="dk2"/>
              </a:buClr>
              <a:buSzPts val="2400"/>
              <a:buFont typeface="Montserrat"/>
              <a:buNone/>
            </a:pPr>
            <a:r>
              <a:rPr lang="en-US" sz="1600" b="0" i="0" u="none" strike="noStrike" cap="none" dirty="0">
                <a:solidFill>
                  <a:srgbClr val="333333"/>
                </a:solidFill>
                <a:latin typeface="Karla"/>
                <a:ea typeface="Karla"/>
                <a:cs typeface="Karla"/>
                <a:sym typeface="Karla"/>
              </a:rPr>
              <a:t>Isaiah 53:5-6</a:t>
            </a:r>
            <a:endParaRPr dirty="0"/>
          </a:p>
          <a:p>
            <a:pPr marL="0" marR="0" lvl="0" indent="0" algn="l" rtl="0">
              <a:lnSpc>
                <a:spcPct val="100000"/>
              </a:lnSpc>
              <a:spcBef>
                <a:spcPts val="600"/>
              </a:spcBef>
              <a:spcAft>
                <a:spcPts val="0"/>
              </a:spcAft>
              <a:buClr>
                <a:schemeClr val="dk2"/>
              </a:buClr>
              <a:buSzPts val="2400"/>
              <a:buFont typeface="Montserrat"/>
              <a:buNone/>
            </a:pPr>
            <a:r>
              <a:rPr lang="en-US" sz="1600" b="1" i="0" u="none" strike="noStrike" cap="none" dirty="0">
                <a:solidFill>
                  <a:srgbClr val="FF0000"/>
                </a:solidFill>
                <a:effectLst>
                  <a:outerShdw blurRad="38100" dist="38100" dir="2700000" algn="tl">
                    <a:srgbClr val="000000">
                      <a:alpha val="43137"/>
                    </a:srgbClr>
                  </a:outerShdw>
                </a:effectLst>
                <a:latin typeface="Karla"/>
                <a:ea typeface="Karla"/>
                <a:cs typeface="Karla"/>
                <a:sym typeface="Karla"/>
              </a:rPr>
              <a:t>God</a:t>
            </a:r>
            <a:r>
              <a:rPr lang="en-US" sz="1600" b="0" i="0" u="none" strike="noStrike" cap="none" dirty="0">
                <a:solidFill>
                  <a:srgbClr val="333333"/>
                </a:solidFill>
                <a:effectLst>
                  <a:outerShdw blurRad="38100" dist="38100" dir="2700000" algn="tl">
                    <a:srgbClr val="000000">
                      <a:alpha val="43137"/>
                    </a:srgbClr>
                  </a:outerShdw>
                </a:effectLst>
                <a:latin typeface="Karla"/>
                <a:ea typeface="Karla"/>
                <a:cs typeface="Karla"/>
                <a:sym typeface="Karla"/>
              </a:rPr>
              <a:t> </a:t>
            </a:r>
            <a:r>
              <a:rPr lang="en-US" sz="1600" b="0" i="0" u="none" strike="noStrike" cap="none" dirty="0">
                <a:solidFill>
                  <a:srgbClr val="333333"/>
                </a:solidFill>
                <a:latin typeface="Karla"/>
                <a:ea typeface="Karla"/>
                <a:cs typeface="Karla"/>
                <a:sym typeface="Karla"/>
              </a:rPr>
              <a:t>is not man, that he should lie, or a son of man, that he should change his mind. Has he said, and will he not do it? Or has he spoken, and will he not fulfill it?</a:t>
            </a:r>
            <a:endParaRPr dirty="0"/>
          </a:p>
          <a:p>
            <a:pPr marL="0" marR="0" lvl="0" indent="0" algn="r" rtl="0">
              <a:lnSpc>
                <a:spcPct val="100000"/>
              </a:lnSpc>
              <a:spcBef>
                <a:spcPts val="0"/>
              </a:spcBef>
              <a:spcAft>
                <a:spcPts val="600"/>
              </a:spcAft>
              <a:buClr>
                <a:schemeClr val="dk2"/>
              </a:buClr>
              <a:buSzPts val="2400"/>
              <a:buFont typeface="Montserrat"/>
              <a:buNone/>
            </a:pPr>
            <a:r>
              <a:rPr lang="en-US" sz="1600" b="0" i="0" u="none" strike="noStrike" cap="none" dirty="0">
                <a:solidFill>
                  <a:srgbClr val="333333"/>
                </a:solidFill>
                <a:latin typeface="Karla"/>
                <a:ea typeface="Karla"/>
                <a:cs typeface="Karla"/>
                <a:sym typeface="Karla"/>
              </a:rPr>
              <a:t>Numbers </a:t>
            </a:r>
            <a:r>
              <a:rPr lang="en-US" sz="1600" b="0" i="0" u="none" strike="noStrike" cap="none" dirty="0" smtClean="0">
                <a:solidFill>
                  <a:srgbClr val="333333"/>
                </a:solidFill>
                <a:latin typeface="Karla"/>
                <a:ea typeface="Karla"/>
                <a:cs typeface="Karla"/>
                <a:sym typeface="Karla"/>
              </a:rPr>
              <a:t>23:19</a:t>
            </a:r>
          </a:p>
          <a:p>
            <a:pPr marL="0" marR="0" lvl="0" indent="0" algn="r" rtl="0">
              <a:lnSpc>
                <a:spcPct val="100000"/>
              </a:lnSpc>
              <a:spcBef>
                <a:spcPts val="0"/>
              </a:spcBef>
              <a:spcAft>
                <a:spcPts val="600"/>
              </a:spcAft>
              <a:buClr>
                <a:schemeClr val="dk2"/>
              </a:buClr>
              <a:buSzPts val="2400"/>
              <a:buFont typeface="Montserrat"/>
              <a:buNone/>
            </a:pPr>
            <a:endParaRPr lang="en-US" sz="1600" dirty="0">
              <a:solidFill>
                <a:srgbClr val="333333"/>
              </a:solidFill>
              <a:latin typeface="Karla"/>
              <a:ea typeface="Karla"/>
              <a:cs typeface="Karla"/>
              <a:sym typeface="Karla"/>
            </a:endParaRPr>
          </a:p>
          <a:p>
            <a:pPr marL="0" marR="0" lvl="0" indent="0" rtl="0">
              <a:lnSpc>
                <a:spcPct val="100000"/>
              </a:lnSpc>
              <a:spcBef>
                <a:spcPts val="0"/>
              </a:spcBef>
              <a:spcAft>
                <a:spcPts val="600"/>
              </a:spcAft>
              <a:buClr>
                <a:schemeClr val="dk2"/>
              </a:buClr>
              <a:buSzPts val="2400"/>
              <a:buFont typeface="Montserrat"/>
              <a:buNone/>
            </a:pPr>
            <a:r>
              <a:rPr lang="en-US" sz="1600" b="0" i="0" u="none" strike="noStrike" cap="none" dirty="0" smtClean="0">
                <a:solidFill>
                  <a:srgbClr val="333333"/>
                </a:solidFill>
                <a:latin typeface="Karla"/>
                <a:ea typeface="Karla"/>
                <a:cs typeface="Karla"/>
                <a:sym typeface="Karla"/>
              </a:rPr>
              <a:t>Note: </a:t>
            </a:r>
            <a:r>
              <a:rPr lang="en-US" sz="1600" b="1" i="0" u="none" strike="noStrike" cap="none" dirty="0" smtClean="0">
                <a:solidFill>
                  <a:srgbClr val="FF0000"/>
                </a:solidFill>
                <a:effectLst>
                  <a:outerShdw blurRad="38100" dist="38100" dir="2700000" algn="tl">
                    <a:srgbClr val="000000">
                      <a:alpha val="43137"/>
                    </a:srgbClr>
                  </a:outerShdw>
                </a:effectLst>
                <a:latin typeface="Karla"/>
                <a:ea typeface="Karla"/>
                <a:cs typeface="Karla"/>
                <a:sym typeface="Karla"/>
              </a:rPr>
              <a:t>Father</a:t>
            </a:r>
            <a:r>
              <a:rPr lang="en-US" sz="1600" b="0" i="0" u="none" strike="noStrike" cap="none" dirty="0" smtClean="0">
                <a:solidFill>
                  <a:srgbClr val="FF0000"/>
                </a:solidFill>
                <a:effectLst>
                  <a:outerShdw blurRad="38100" dist="38100" dir="2700000" algn="tl">
                    <a:srgbClr val="000000">
                      <a:alpha val="43137"/>
                    </a:srgbClr>
                  </a:outerShdw>
                </a:effectLst>
                <a:latin typeface="Karla"/>
                <a:ea typeface="Karla"/>
                <a:cs typeface="Karla"/>
                <a:sym typeface="Karla"/>
              </a:rPr>
              <a:t> </a:t>
            </a:r>
            <a:r>
              <a:rPr lang="en-US" sz="1600" b="0" i="0" u="none" strike="noStrike" cap="none" dirty="0" smtClean="0">
                <a:solidFill>
                  <a:srgbClr val="333333"/>
                </a:solidFill>
                <a:latin typeface="Karla"/>
                <a:ea typeface="Karla"/>
                <a:cs typeface="Karla"/>
                <a:sym typeface="Karla"/>
              </a:rPr>
              <a:t>and </a:t>
            </a:r>
            <a:r>
              <a:rPr lang="en-US" sz="1600" b="1" i="0" u="none" strike="noStrike" cap="small" dirty="0" smtClean="0">
                <a:solidFill>
                  <a:srgbClr val="FF0000"/>
                </a:solidFill>
                <a:effectLst>
                  <a:outerShdw blurRad="38100" dist="38100" dir="2700000" algn="tl">
                    <a:srgbClr val="000000">
                      <a:alpha val="43137"/>
                    </a:srgbClr>
                  </a:outerShdw>
                </a:effectLst>
                <a:latin typeface="Karla"/>
                <a:ea typeface="Karla"/>
                <a:cs typeface="Karla"/>
                <a:sym typeface="Karla"/>
              </a:rPr>
              <a:t>Lord</a:t>
            </a:r>
            <a:r>
              <a:rPr lang="en-US" sz="1600" b="0" i="0" u="none" strike="noStrike" cap="none" dirty="0" smtClean="0">
                <a:solidFill>
                  <a:srgbClr val="FF0000"/>
                </a:solidFill>
                <a:effectLst>
                  <a:outerShdw blurRad="38100" dist="38100" dir="2700000" algn="tl">
                    <a:srgbClr val="000000">
                      <a:alpha val="43137"/>
                    </a:srgbClr>
                  </a:outerShdw>
                </a:effectLst>
                <a:latin typeface="Karla"/>
                <a:ea typeface="Karla"/>
                <a:cs typeface="Karla"/>
                <a:sym typeface="Karla"/>
              </a:rPr>
              <a:t> </a:t>
            </a:r>
            <a:r>
              <a:rPr lang="en-US" sz="1600" b="0" i="0" u="none" strike="noStrike" cap="none" dirty="0" smtClean="0">
                <a:solidFill>
                  <a:srgbClr val="333333"/>
                </a:solidFill>
                <a:latin typeface="Karla"/>
                <a:ea typeface="Karla"/>
                <a:cs typeface="Karla"/>
                <a:sym typeface="Karla"/>
              </a:rPr>
              <a:t>are both </a:t>
            </a:r>
            <a:r>
              <a:rPr lang="en-US" sz="1600" b="1" i="0" u="none" strike="noStrike" cap="none" dirty="0" smtClean="0">
                <a:solidFill>
                  <a:srgbClr val="FF0000"/>
                </a:solidFill>
                <a:effectLst>
                  <a:outerShdw blurRad="38100" dist="38100" dir="2700000" algn="tl">
                    <a:srgbClr val="000000">
                      <a:alpha val="43137"/>
                    </a:srgbClr>
                  </a:outerShdw>
                </a:effectLst>
                <a:latin typeface="Karla"/>
                <a:ea typeface="Karla"/>
                <a:cs typeface="Karla"/>
                <a:sym typeface="Karla"/>
              </a:rPr>
              <a:t>Yahweh</a:t>
            </a:r>
            <a:endParaRPr sz="1600" b="1" i="0" u="none" strike="noStrike" cap="none" dirty="0">
              <a:solidFill>
                <a:srgbClr val="FF0000"/>
              </a:solidFill>
              <a:effectLst>
                <a:outerShdw blurRad="38100" dist="38100" dir="2700000" algn="tl">
                  <a:srgbClr val="000000">
                    <a:alpha val="43137"/>
                  </a:srgbClr>
                </a:outerShdw>
              </a:effectLst>
              <a:latin typeface="Karla"/>
              <a:ea typeface="Karla"/>
              <a:cs typeface="Karla"/>
              <a:sym typeface="Karla"/>
            </a:endParaRPr>
          </a:p>
        </p:txBody>
      </p:sp>
    </p:spTree>
    <p:extLst>
      <p:ext uri="{BB962C8B-B14F-4D97-AF65-F5344CB8AC3E}">
        <p14:creationId xmlns:p14="http://schemas.microsoft.com/office/powerpoint/2010/main" val="544692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0" y="816399"/>
            <a:ext cx="5418227" cy="5410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2234" y="816399"/>
            <a:ext cx="3568699" cy="5115135"/>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9136144" cy="6858000"/>
          </a:xfrm>
          <a:prstGeom prst="rect">
            <a:avLst/>
          </a:prstGeom>
        </p:spPr>
      </p:pic>
    </p:spTree>
    <p:extLst>
      <p:ext uri="{BB962C8B-B14F-4D97-AF65-F5344CB8AC3E}">
        <p14:creationId xmlns:p14="http://schemas.microsoft.com/office/powerpoint/2010/main" val="400408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out)">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ctrTitle" idx="4294967295"/>
          </p:nvPr>
        </p:nvSpPr>
        <p:spPr>
          <a:xfrm>
            <a:off x="660667" y="2717800"/>
            <a:ext cx="5251500" cy="2311400"/>
          </a:xfrm>
          <a:prstGeom prst="rect">
            <a:avLst/>
          </a:prstGeom>
        </p:spPr>
        <p:txBody>
          <a:bodyPr spcFirstLastPara="1" wrap="square" lIns="91425" tIns="91425" rIns="91425" bIns="91425" anchor="b" anchorCtr="0">
            <a:noAutofit/>
          </a:bodyPr>
          <a:lstStyle/>
          <a:p>
            <a:pPr lvl="0"/>
            <a:r>
              <a:rPr lang="en" sz="4800" dirty="0">
                <a:solidFill>
                  <a:srgbClr val="C00000"/>
                </a:solidFill>
              </a:rPr>
              <a:t>2</a:t>
            </a:r>
            <a:r>
              <a:rPr lang="en" sz="4800" dirty="0" smtClean="0">
                <a:solidFill>
                  <a:srgbClr val="C00000"/>
                </a:solidFill>
              </a:rPr>
              <a:t>.</a:t>
            </a:r>
            <a:r>
              <a:rPr lang="en" sz="4800" dirty="0" smtClean="0"/>
              <a:t/>
            </a:r>
            <a:br>
              <a:rPr lang="en" sz="4800" dirty="0" smtClean="0"/>
            </a:br>
            <a:r>
              <a:rPr lang="en-US" sz="4800" dirty="0" smtClean="0">
                <a:solidFill>
                  <a:srgbClr val="C00000"/>
                </a:solidFill>
                <a:effectLst>
                  <a:outerShdw blurRad="38100" dist="38100" dir="2700000" algn="tl">
                    <a:srgbClr val="000000">
                      <a:alpha val="43137"/>
                    </a:srgbClr>
                  </a:outerShdw>
                </a:effectLst>
              </a:rPr>
              <a:t>Worldview/ Ideology Matter</a:t>
            </a:r>
            <a:endParaRPr lang="en-US" sz="4800" dirty="0">
              <a:solidFill>
                <a:srgbClr val="C00000"/>
              </a:solidFill>
              <a:effectLst>
                <a:outerShdw blurRad="38100" dist="38100" dir="2700000" algn="tl">
                  <a:srgbClr val="000000">
                    <a:alpha val="43137"/>
                  </a:srgbClr>
                </a:outerShdw>
              </a:effectLst>
            </a:endParaRPr>
          </a:p>
        </p:txBody>
      </p:sp>
      <p:sp>
        <p:nvSpPr>
          <p:cNvPr id="139" name="Google Shape;139;p20"/>
          <p:cNvSpPr txBox="1">
            <a:spLocks noGrp="1"/>
          </p:cNvSpPr>
          <p:nvPr>
            <p:ph type="subTitle" idx="4294967295"/>
          </p:nvPr>
        </p:nvSpPr>
        <p:spPr>
          <a:xfrm>
            <a:off x="660667" y="5334000"/>
            <a:ext cx="6883134" cy="939800"/>
          </a:xfrm>
          <a:prstGeom prst="rect">
            <a:avLst/>
          </a:prstGeom>
        </p:spPr>
        <p:txBody>
          <a:bodyPr spcFirstLastPara="1" wrap="square" lIns="91425" tIns="91425" rIns="91425" bIns="91425" anchor="t" anchorCtr="0">
            <a:noAutofit/>
          </a:bodyPr>
          <a:lstStyle/>
          <a:p>
            <a:pPr marL="0" lvl="0" indent="0" algn="ctr">
              <a:spcBef>
                <a:spcPts val="0"/>
              </a:spcBef>
              <a:buNone/>
            </a:pPr>
            <a:r>
              <a:rPr lang="en-US" sz="2400" b="1" dirty="0" smtClean="0">
                <a:solidFill>
                  <a:srgbClr val="7030A0"/>
                </a:solidFill>
                <a:effectLst>
                  <a:outerShdw blurRad="38100" dist="38100" dir="2700000" algn="tl">
                    <a:srgbClr val="000000">
                      <a:alpha val="43137"/>
                    </a:srgbClr>
                  </a:outerShdw>
                </a:effectLst>
              </a:rPr>
              <a:t>What’s your worldview?</a:t>
            </a:r>
            <a:endParaRPr sz="2400" b="1" dirty="0">
              <a:solidFill>
                <a:srgbClr val="7030A0"/>
              </a:solidFill>
              <a:effectLst>
                <a:outerShdw blurRad="38100" dist="38100" dir="2700000" algn="tl">
                  <a:srgbClr val="000000">
                    <a:alpha val="43137"/>
                  </a:srgbClr>
                </a:outerShdw>
              </a:effectLst>
            </a:endParaRPr>
          </a:p>
        </p:txBody>
      </p:sp>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grpSp>
        <p:nvGrpSpPr>
          <p:cNvPr id="14" name="Google Shape;815;p50"/>
          <p:cNvGrpSpPr/>
          <p:nvPr/>
        </p:nvGrpSpPr>
        <p:grpSpPr>
          <a:xfrm>
            <a:off x="521606" y="1032681"/>
            <a:ext cx="1078593" cy="938899"/>
            <a:chOff x="4595425" y="1707325"/>
            <a:chExt cx="470075" cy="288625"/>
          </a:xfrm>
          <a:effectLst>
            <a:outerShdw blurRad="25400" dist="12700" dir="2400000" algn="ctr" rotWithShape="0">
              <a:schemeClr val="tx1"/>
            </a:outerShdw>
          </a:effectLst>
        </p:grpSpPr>
        <p:sp>
          <p:nvSpPr>
            <p:cNvPr id="15" name="Google Shape;816;p50"/>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317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7;p50"/>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317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18;p50"/>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317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19;p50"/>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317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0;p50"/>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317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7496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p:cTn id="7" dur="1000"/>
                                        <p:tgtEl>
                                          <p:spTgt spid="139">
                                            <p:txEl>
                                              <p:pRg st="0" end="0"/>
                                            </p:txEl>
                                          </p:spTgt>
                                        </p:tgtEl>
                                      </p:cBhvr>
                                    </p:animEffect>
                                    <p:anim calcmode="lin" valueType="num">
                                      <p:cBhvr>
                                        <p:cTn id="8" dur="10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790969" y="961068"/>
            <a:ext cx="5864600" cy="546000"/>
          </a:xfrm>
          <a:prstGeom prst="rect">
            <a:avLst/>
          </a:prstGeom>
        </p:spPr>
        <p:txBody>
          <a:bodyPr spcFirstLastPara="1" wrap="square" lIns="91425" tIns="91425" rIns="91425" bIns="91425" anchor="b" anchorCtr="0">
            <a:noAutofit/>
          </a:bodyPr>
          <a:lstStyle/>
          <a:p>
            <a:pPr lvl="0"/>
            <a:r>
              <a:rPr lang="en" dirty="0" smtClean="0">
                <a:solidFill>
                  <a:srgbClr val="7030A0"/>
                </a:solidFill>
                <a:effectLst>
                  <a:outerShdw blurRad="38100" dist="38100" dir="2700000" algn="tl">
                    <a:srgbClr val="000000">
                      <a:alpha val="43137"/>
                    </a:srgbClr>
                  </a:outerShdw>
                </a:effectLst>
              </a:rPr>
              <a:t>RELIGIOUS IDENTITIES </a:t>
            </a:r>
            <a:r>
              <a:rPr lang="en" dirty="0" smtClean="0">
                <a:solidFill>
                  <a:schemeClr val="tx1">
                    <a:lumMod val="75000"/>
                  </a:schemeClr>
                </a:solidFill>
              </a:rPr>
              <a:t>OF</a:t>
            </a:r>
            <a:r>
              <a:rPr lang="en" dirty="0" smtClean="0">
                <a:solidFill>
                  <a:schemeClr val="tx1">
                    <a:lumMod val="60000"/>
                    <a:lumOff val="40000"/>
                  </a:schemeClr>
                </a:solidFill>
              </a:rPr>
              <a:t/>
            </a:r>
            <a:br>
              <a:rPr lang="en" dirty="0" smtClean="0">
                <a:solidFill>
                  <a:schemeClr val="tx1">
                    <a:lumMod val="60000"/>
                    <a:lumOff val="40000"/>
                  </a:schemeClr>
                </a:solidFill>
              </a:rPr>
            </a:br>
            <a:r>
              <a:rPr lang="en" dirty="0" smtClean="0">
                <a:solidFill>
                  <a:srgbClr val="7030A0"/>
                </a:solidFill>
                <a:effectLst>
                  <a:outerShdw blurRad="38100" dist="38100" dir="2700000" algn="tl">
                    <a:srgbClr val="000000">
                      <a:alpha val="43137"/>
                    </a:srgbClr>
                  </a:outerShdw>
                </a:effectLst>
              </a:rPr>
              <a:t>THREE </a:t>
            </a:r>
            <a:r>
              <a:rPr lang="en" dirty="0">
                <a:solidFill>
                  <a:srgbClr val="7030A0"/>
                </a:solidFill>
                <a:effectLst>
                  <a:outerShdw blurRad="38100" dist="38100" dir="2700000" algn="tl">
                    <a:srgbClr val="000000">
                      <a:alpha val="43137"/>
                    </a:srgbClr>
                  </a:outerShdw>
                </a:effectLst>
              </a:rPr>
              <a:t>GLOBAL BELIEF SYSTEMS</a:t>
            </a:r>
            <a:endParaRPr dirty="0">
              <a:solidFill>
                <a:srgbClr val="7030A0"/>
              </a:solidFill>
              <a:effectLst>
                <a:outerShdw blurRad="38100" dist="38100" dir="2700000" algn="tl">
                  <a:srgbClr val="000000">
                    <a:alpha val="43137"/>
                  </a:srgbClr>
                </a:outerShdw>
              </a:effectLst>
            </a:endParaRPr>
          </a:p>
        </p:txBody>
      </p:sp>
      <p:sp>
        <p:nvSpPr>
          <p:cNvPr id="164" name="Google Shape;164;p22"/>
          <p:cNvSpPr txBox="1">
            <a:spLocks noGrp="1"/>
          </p:cNvSpPr>
          <p:nvPr>
            <p:ph type="body" idx="1"/>
          </p:nvPr>
        </p:nvSpPr>
        <p:spPr>
          <a:xfrm>
            <a:off x="788169" y="1560943"/>
            <a:ext cx="1981200" cy="3808967"/>
          </a:xfrm>
          <a:prstGeom prst="rect">
            <a:avLst/>
          </a:prstGeom>
        </p:spPr>
        <p:txBody>
          <a:bodyPr spcFirstLastPara="1" wrap="square" lIns="91425" tIns="91425" rIns="91425" bIns="91425" anchor="t" anchorCtr="0">
            <a:noAutofit/>
          </a:bodyPr>
          <a:lstStyle/>
          <a:p>
            <a:pPr marL="0" lvl="0" indent="0">
              <a:buNone/>
            </a:pPr>
            <a:r>
              <a:rPr lang="en" sz="3200" b="1" dirty="0">
                <a:solidFill>
                  <a:srgbClr val="C00000"/>
                </a:solidFill>
                <a:effectLst>
                  <a:outerShdw blurRad="38100" dist="38100" dir="2700000" algn="tl">
                    <a:srgbClr val="000000">
                      <a:alpha val="43137"/>
                    </a:srgbClr>
                  </a:outerShdw>
                </a:effectLst>
                <a:latin typeface="Montserrat" panose="020B0604020202020204" charset="0"/>
              </a:rPr>
              <a:t>1</a:t>
            </a:r>
            <a:r>
              <a:rPr lang="en" sz="3200" b="1" dirty="0" smtClean="0">
                <a:solidFill>
                  <a:srgbClr val="C00000"/>
                </a:solidFill>
                <a:effectLst>
                  <a:outerShdw blurRad="38100" dist="38100" dir="2700000" algn="tl">
                    <a:srgbClr val="000000">
                      <a:alpha val="43137"/>
                    </a:srgbClr>
                  </a:outerShdw>
                </a:effectLst>
                <a:latin typeface="Montserrat" panose="020B0604020202020204" charset="0"/>
              </a:rPr>
              <a:t>.</a:t>
            </a:r>
          </a:p>
          <a:p>
            <a:pPr marL="0" lvl="0" indent="0">
              <a:buNone/>
            </a:pPr>
            <a:r>
              <a:rPr lang="en-US" sz="1800" b="1" dirty="0" smtClean="0">
                <a:solidFill>
                  <a:srgbClr val="C00000"/>
                </a:solidFill>
                <a:effectLst>
                  <a:outerShdw blurRad="38100" dist="38100" dir="2700000" algn="tl">
                    <a:srgbClr val="000000">
                      <a:alpha val="43137"/>
                    </a:srgbClr>
                  </a:outerShdw>
                </a:effectLst>
              </a:rPr>
              <a:t>Judeo-Christian</a:t>
            </a:r>
            <a:endParaRPr sz="1800" b="1" dirty="0" smtClean="0">
              <a:solidFill>
                <a:srgbClr val="C00000"/>
              </a:solidFill>
              <a:effectLst>
                <a:outerShdw blurRad="38100" dist="38100" dir="2700000" algn="tl">
                  <a:srgbClr val="000000">
                    <a:alpha val="43137"/>
                  </a:srgbClr>
                </a:outerShdw>
              </a:effectLst>
            </a:endParaRPr>
          </a:p>
          <a:p>
            <a:pPr marL="0" lvl="0" indent="0">
              <a:lnSpc>
                <a:spcPct val="110000"/>
              </a:lnSpc>
              <a:buNone/>
            </a:pPr>
            <a:r>
              <a:rPr lang="en" dirty="0"/>
              <a:t>Includes </a:t>
            </a:r>
            <a:r>
              <a:rPr lang="en" dirty="0" smtClean="0"/>
              <a:t>varied teachings of all branches of Judaism, Roman Catholic, Maronite</a:t>
            </a:r>
            <a:r>
              <a:rPr lang="en" dirty="0"/>
              <a:t>, </a:t>
            </a:r>
            <a:r>
              <a:rPr lang="en" dirty="0" smtClean="0"/>
              <a:t>Eastern / Russian Orthodox, and all denominations of Protestantism.</a:t>
            </a:r>
            <a:endParaRPr dirty="0"/>
          </a:p>
        </p:txBody>
      </p:sp>
      <p:sp>
        <p:nvSpPr>
          <p:cNvPr id="165" name="Google Shape;165;p22"/>
          <p:cNvSpPr txBox="1">
            <a:spLocks noGrp="1"/>
          </p:cNvSpPr>
          <p:nvPr>
            <p:ph type="body" idx="2"/>
          </p:nvPr>
        </p:nvSpPr>
        <p:spPr>
          <a:xfrm>
            <a:off x="2769369" y="1560943"/>
            <a:ext cx="2214519" cy="3813048"/>
          </a:xfrm>
          <a:prstGeom prst="rect">
            <a:avLst/>
          </a:prstGeom>
        </p:spPr>
        <p:txBody>
          <a:bodyPr spcFirstLastPara="1" wrap="square" lIns="91425" tIns="91425" rIns="91425" bIns="91425" anchor="t" anchorCtr="0">
            <a:noAutofit/>
          </a:bodyPr>
          <a:lstStyle/>
          <a:p>
            <a:pPr marL="0" indent="0">
              <a:buNone/>
            </a:pPr>
            <a:r>
              <a:rPr lang="en" sz="3200" b="1" dirty="0" smtClean="0">
                <a:solidFill>
                  <a:srgbClr val="00B050"/>
                </a:solidFill>
                <a:effectLst>
                  <a:outerShdw blurRad="38100" dist="38100" dir="2700000" algn="tl">
                    <a:srgbClr val="000000">
                      <a:alpha val="43137"/>
                    </a:srgbClr>
                  </a:outerShdw>
                </a:effectLst>
                <a:latin typeface="Montserrat" panose="020B0604020202020204" charset="0"/>
              </a:rPr>
              <a:t>2.</a:t>
            </a:r>
            <a:endParaRPr lang="en" sz="3200" b="1" dirty="0" smtClean="0">
              <a:solidFill>
                <a:srgbClr val="00B050"/>
              </a:solidFill>
              <a:effectLst>
                <a:outerShdw blurRad="38100" dist="38100" dir="2700000" algn="tl">
                  <a:srgbClr val="000000">
                    <a:alpha val="43137"/>
                  </a:srgbClr>
                </a:outerShdw>
              </a:effectLst>
            </a:endParaRPr>
          </a:p>
          <a:p>
            <a:pPr marL="0" lvl="0" indent="0">
              <a:lnSpc>
                <a:spcPct val="110000"/>
              </a:lnSpc>
              <a:buNone/>
            </a:pPr>
            <a:r>
              <a:rPr lang="en-US" sz="1800" b="1" dirty="0" smtClean="0">
                <a:solidFill>
                  <a:srgbClr val="00B050"/>
                </a:solidFill>
                <a:effectLst>
                  <a:outerShdw blurRad="38100" dist="38100" dir="2700000" algn="tl">
                    <a:srgbClr val="000000">
                      <a:alpha val="43137"/>
                    </a:srgbClr>
                  </a:outerShdw>
                </a:effectLst>
              </a:rPr>
              <a:t>Islam</a:t>
            </a:r>
            <a:r>
              <a:rPr lang="en-US" sz="1800" b="1" dirty="0">
                <a:solidFill>
                  <a:srgbClr val="00B050"/>
                </a:solidFill>
                <a:effectLst>
                  <a:outerShdw blurRad="38100" dist="38100" dir="2700000" algn="tl">
                    <a:srgbClr val="000000">
                      <a:alpha val="43137"/>
                    </a:srgbClr>
                  </a:outerShdw>
                </a:effectLst>
              </a:rPr>
              <a:t>, </a:t>
            </a:r>
            <a:r>
              <a:rPr lang="en-US" sz="1800" b="1" dirty="0" smtClean="0">
                <a:solidFill>
                  <a:srgbClr val="C0BC00"/>
                </a:solidFill>
                <a:effectLst>
                  <a:outerShdw blurRad="38100" dist="38100" dir="2700000" algn="tl">
                    <a:srgbClr val="000000">
                      <a:alpha val="43137"/>
                    </a:srgbClr>
                  </a:outerShdw>
                </a:effectLst>
              </a:rPr>
              <a:t>Hinduism</a:t>
            </a:r>
            <a:endParaRPr sz="1800" b="1" dirty="0" smtClean="0">
              <a:solidFill>
                <a:srgbClr val="C0BC00"/>
              </a:solidFill>
              <a:effectLst>
                <a:outerShdw blurRad="38100" dist="38100" dir="2700000" algn="tl">
                  <a:srgbClr val="000000">
                    <a:alpha val="43137"/>
                  </a:srgbClr>
                </a:outerShdw>
              </a:effectLst>
            </a:endParaRPr>
          </a:p>
          <a:p>
            <a:pPr marL="0" lvl="0" indent="0">
              <a:lnSpc>
                <a:spcPct val="110000"/>
              </a:lnSpc>
              <a:buNone/>
            </a:pPr>
            <a:r>
              <a:rPr lang="en" dirty="0" smtClean="0"/>
              <a:t>Includes Sunni, Shia and other sects of Islam, Bah’ai, and various forms of Hindusim / </a:t>
            </a:r>
            <a:r>
              <a:rPr lang="en" b="1" dirty="0" smtClean="0">
                <a:solidFill>
                  <a:schemeClr val="accent4">
                    <a:lumMod val="75000"/>
                  </a:schemeClr>
                </a:solidFill>
                <a:effectLst>
                  <a:outerShdw blurRad="38100" dist="38100" dir="2700000" algn="tl">
                    <a:srgbClr val="000000">
                      <a:alpha val="43137"/>
                    </a:srgbClr>
                  </a:outerShdw>
                </a:effectLst>
                <a:latin typeface="Arial Narrow" panose="020B0606020202030204" pitchFamily="34" charset="0"/>
              </a:rPr>
              <a:t>Buddhism</a:t>
            </a:r>
            <a:r>
              <a:rPr lang="en" b="1" dirty="0" smtClean="0">
                <a:solidFill>
                  <a:schemeClr val="accent4">
                    <a:lumMod val="50000"/>
                  </a:schemeClr>
                </a:solidFill>
                <a:effectLst>
                  <a:outerShdw blurRad="38100" dist="38100" dir="2700000" algn="tl">
                    <a:srgbClr val="000000">
                      <a:alpha val="43137"/>
                    </a:srgbClr>
                  </a:outerShdw>
                </a:effectLst>
              </a:rPr>
              <a:t> </a:t>
            </a:r>
            <a:r>
              <a:rPr lang="en" dirty="0" smtClean="0"/>
              <a:t>and tribal religions in </a:t>
            </a:r>
            <a:r>
              <a:rPr lang="en" dirty="0"/>
              <a:t>North Africa, </a:t>
            </a:r>
            <a:r>
              <a:rPr lang="en" dirty="0" smtClean="0"/>
              <a:t>the Middle East, and the Indian subcontinent.</a:t>
            </a:r>
          </a:p>
        </p:txBody>
      </p:sp>
      <p:sp>
        <p:nvSpPr>
          <p:cNvPr id="166" name="Google Shape;166;p22"/>
          <p:cNvSpPr txBox="1">
            <a:spLocks noGrp="1"/>
          </p:cNvSpPr>
          <p:nvPr>
            <p:ph type="body" idx="3"/>
          </p:nvPr>
        </p:nvSpPr>
        <p:spPr>
          <a:xfrm>
            <a:off x="4979169" y="1560943"/>
            <a:ext cx="2590800" cy="3962400"/>
          </a:xfrm>
          <a:prstGeom prst="rect">
            <a:avLst/>
          </a:prstGeom>
        </p:spPr>
        <p:txBody>
          <a:bodyPr spcFirstLastPara="1" wrap="square" lIns="91425" tIns="91425" rIns="91425" bIns="91425" anchor="t" anchorCtr="0">
            <a:noAutofit/>
          </a:bodyPr>
          <a:lstStyle/>
          <a:p>
            <a:pPr marL="0" indent="0">
              <a:buNone/>
            </a:pPr>
            <a:r>
              <a:rPr lang="en" sz="3200" b="1" dirty="0" smtClean="0">
                <a:solidFill>
                  <a:schemeClr val="tx1"/>
                </a:solidFill>
                <a:effectLst>
                  <a:outerShdw blurRad="38100" dist="38100" dir="2700000" algn="tl">
                    <a:srgbClr val="000000">
                      <a:alpha val="43137"/>
                    </a:srgbClr>
                  </a:outerShdw>
                </a:effectLst>
                <a:latin typeface="Montserrat" panose="020B0604020202020204" charset="0"/>
              </a:rPr>
              <a:t>3.</a:t>
            </a:r>
          </a:p>
          <a:p>
            <a:pPr marL="0" lvl="0" indent="0" algn="l" rtl="0">
              <a:spcBef>
                <a:spcPts val="600"/>
              </a:spcBef>
              <a:spcAft>
                <a:spcPts val="0"/>
              </a:spcAft>
              <a:buNone/>
            </a:pPr>
            <a:r>
              <a:rPr lang="en-US" sz="1800" b="1" dirty="0" smtClean="0">
                <a:solidFill>
                  <a:schemeClr val="tx1"/>
                </a:solidFill>
                <a:effectLst>
                  <a:outerShdw blurRad="38100" dist="38100" dir="2700000" algn="tl">
                    <a:srgbClr val="000000">
                      <a:alpha val="43137"/>
                    </a:srgbClr>
                  </a:outerShdw>
                </a:effectLst>
              </a:rPr>
              <a:t>Atheistic/</a:t>
            </a:r>
            <a:r>
              <a:rPr lang="en-US" sz="1800" b="1" dirty="0" err="1" smtClean="0">
                <a:solidFill>
                  <a:srgbClr val="000000"/>
                </a:solidFill>
                <a:effectLst>
                  <a:outerShdw blurRad="38100" dist="38100" dir="2700000" algn="tl">
                    <a:srgbClr val="000000">
                      <a:alpha val="43137"/>
                    </a:srgbClr>
                  </a:outerShdw>
                </a:effectLst>
              </a:rPr>
              <a:t>Nones</a:t>
            </a:r>
            <a:endParaRPr sz="1800" b="1" dirty="0">
              <a:solidFill>
                <a:srgbClr val="000000"/>
              </a:solidFill>
              <a:effectLst>
                <a:outerShdw blurRad="38100" dist="38100" dir="2700000" algn="tl">
                  <a:srgbClr val="000000">
                    <a:alpha val="43137"/>
                  </a:srgbClr>
                </a:outerShdw>
              </a:effectLst>
            </a:endParaRPr>
          </a:p>
          <a:p>
            <a:pPr marL="0" lvl="0" indent="0">
              <a:lnSpc>
                <a:spcPct val="110000"/>
              </a:lnSpc>
              <a:buNone/>
            </a:pPr>
            <a:r>
              <a:rPr lang="en" dirty="0" smtClean="0"/>
              <a:t>Includes secular humanism, progressive socialism, Marxism, and Chinese and Russian Communism, especially when these implicitly or explicitly marginalize or discriminate against religious expression.</a:t>
            </a:r>
            <a:endParaRPr dirty="0"/>
          </a:p>
        </p:txBody>
      </p:sp>
      <p:grpSp>
        <p:nvGrpSpPr>
          <p:cNvPr id="167" name="Google Shape;167;p22"/>
          <p:cNvGrpSpPr/>
          <p:nvPr/>
        </p:nvGrpSpPr>
        <p:grpSpPr>
          <a:xfrm>
            <a:off x="228821" y="824806"/>
            <a:ext cx="457200" cy="457200"/>
            <a:chOff x="5941025" y="3634400"/>
            <a:chExt cx="467650" cy="467650"/>
          </a:xfrm>
        </p:grpSpPr>
        <p:sp>
          <p:nvSpPr>
            <p:cNvPr id="168" name="Google Shape;168;p22"/>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587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69" name="Google Shape;169;p22"/>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587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70" name="Google Shape;170;p22"/>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587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71" name="Google Shape;171;p22"/>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587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72" name="Google Shape;172;p22"/>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587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73" name="Google Shape;173;p22"/>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587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grpSp>
      <p:sp>
        <p:nvSpPr>
          <p:cNvPr id="174" name="Google Shape;174;p22"/>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104965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 calcmode="lin" valueType="num">
                                      <p:cBhvr additive="base">
                                        <p:cTn id="7" dur="1000" fill="hold"/>
                                        <p:tgtEl>
                                          <p:spTgt spid="16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6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anim calcmode="lin" valueType="num">
                                      <p:cBhvr additive="base">
                                        <p:cTn id="11" dur="1000" fill="hold"/>
                                        <p:tgtEl>
                                          <p:spTgt spid="164">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6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4">
                                            <p:txEl>
                                              <p:pRg st="2" end="2"/>
                                            </p:txEl>
                                          </p:spTgt>
                                        </p:tgtEl>
                                        <p:attrNameLst>
                                          <p:attrName>style.visibility</p:attrName>
                                        </p:attrNameLst>
                                      </p:cBhvr>
                                      <p:to>
                                        <p:strVal val="visible"/>
                                      </p:to>
                                    </p:set>
                                    <p:anim calcmode="lin" valueType="num">
                                      <p:cBhvr additive="base">
                                        <p:cTn id="15" dur="1000" fill="hold"/>
                                        <p:tgtEl>
                                          <p:spTgt spid="164">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6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5">
                                            <p:txEl>
                                              <p:pRg st="0" end="0"/>
                                            </p:txEl>
                                          </p:spTgt>
                                        </p:tgtEl>
                                        <p:attrNameLst>
                                          <p:attrName>style.visibility</p:attrName>
                                        </p:attrNameLst>
                                      </p:cBhvr>
                                      <p:to>
                                        <p:strVal val="visible"/>
                                      </p:to>
                                    </p:set>
                                    <p:animEffect transition="in" filter="fade">
                                      <p:cBhvr>
                                        <p:cTn id="21" dur="1000"/>
                                        <p:tgtEl>
                                          <p:spTgt spid="165">
                                            <p:txEl>
                                              <p:pRg st="0" end="0"/>
                                            </p:txEl>
                                          </p:spTgt>
                                        </p:tgtEl>
                                      </p:cBhvr>
                                    </p:animEffect>
                                    <p:anim calcmode="lin" valueType="num">
                                      <p:cBhvr>
                                        <p:cTn id="22" dur="1000" fill="hold"/>
                                        <p:tgtEl>
                                          <p:spTgt spid="16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65">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5">
                                            <p:txEl>
                                              <p:pRg st="1" end="1"/>
                                            </p:txEl>
                                          </p:spTgt>
                                        </p:tgtEl>
                                        <p:attrNameLst>
                                          <p:attrName>style.visibility</p:attrName>
                                        </p:attrNameLst>
                                      </p:cBhvr>
                                      <p:to>
                                        <p:strVal val="visible"/>
                                      </p:to>
                                    </p:set>
                                    <p:animEffect transition="in" filter="fade">
                                      <p:cBhvr>
                                        <p:cTn id="26" dur="1000"/>
                                        <p:tgtEl>
                                          <p:spTgt spid="165">
                                            <p:txEl>
                                              <p:pRg st="1" end="1"/>
                                            </p:txEl>
                                          </p:spTgt>
                                        </p:tgtEl>
                                      </p:cBhvr>
                                    </p:animEffect>
                                    <p:anim calcmode="lin" valueType="num">
                                      <p:cBhvr>
                                        <p:cTn id="27" dur="1000" fill="hold"/>
                                        <p:tgtEl>
                                          <p:spTgt spid="16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65">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5">
                                            <p:txEl>
                                              <p:pRg st="2" end="2"/>
                                            </p:txEl>
                                          </p:spTgt>
                                        </p:tgtEl>
                                        <p:attrNameLst>
                                          <p:attrName>style.visibility</p:attrName>
                                        </p:attrNameLst>
                                      </p:cBhvr>
                                      <p:to>
                                        <p:strVal val="visible"/>
                                      </p:to>
                                    </p:set>
                                    <p:animEffect transition="in" filter="fade">
                                      <p:cBhvr>
                                        <p:cTn id="31" dur="1000"/>
                                        <p:tgtEl>
                                          <p:spTgt spid="165">
                                            <p:txEl>
                                              <p:pRg st="2" end="2"/>
                                            </p:txEl>
                                          </p:spTgt>
                                        </p:tgtEl>
                                      </p:cBhvr>
                                    </p:animEffect>
                                    <p:anim calcmode="lin" valueType="num">
                                      <p:cBhvr>
                                        <p:cTn id="32" dur="1000" fill="hold"/>
                                        <p:tgtEl>
                                          <p:spTgt spid="16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166">
                                            <p:txEl>
                                              <p:pRg st="0" end="0"/>
                                            </p:txEl>
                                          </p:spTgt>
                                        </p:tgtEl>
                                        <p:attrNameLst>
                                          <p:attrName>style.visibility</p:attrName>
                                        </p:attrNameLst>
                                      </p:cBhvr>
                                      <p:to>
                                        <p:strVal val="visible"/>
                                      </p:to>
                                    </p:set>
                                    <p:anim calcmode="lin" valueType="num">
                                      <p:cBhvr additive="base">
                                        <p:cTn id="38" dur="1000" fill="hold"/>
                                        <p:tgtEl>
                                          <p:spTgt spid="166">
                                            <p:txEl>
                                              <p:pRg st="0" end="0"/>
                                            </p:txEl>
                                          </p:spTgt>
                                        </p:tgtEl>
                                        <p:attrNameLst>
                                          <p:attrName>ppt_x</p:attrName>
                                        </p:attrNameLst>
                                      </p:cBhvr>
                                      <p:tavLst>
                                        <p:tav tm="0">
                                          <p:val>
                                            <p:strVal val="1+#ppt_w/2"/>
                                          </p:val>
                                        </p:tav>
                                        <p:tav tm="100000">
                                          <p:val>
                                            <p:strVal val="#ppt_x"/>
                                          </p:val>
                                        </p:tav>
                                      </p:tavLst>
                                    </p:anim>
                                    <p:anim calcmode="lin" valueType="num">
                                      <p:cBhvr additive="base">
                                        <p:cTn id="39" dur="1000" fill="hold"/>
                                        <p:tgtEl>
                                          <p:spTgt spid="166">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66">
                                            <p:txEl>
                                              <p:pRg st="1" end="1"/>
                                            </p:txEl>
                                          </p:spTgt>
                                        </p:tgtEl>
                                        <p:attrNameLst>
                                          <p:attrName>style.visibility</p:attrName>
                                        </p:attrNameLst>
                                      </p:cBhvr>
                                      <p:to>
                                        <p:strVal val="visible"/>
                                      </p:to>
                                    </p:set>
                                    <p:anim calcmode="lin" valueType="num">
                                      <p:cBhvr additive="base">
                                        <p:cTn id="42" dur="1000" fill="hold"/>
                                        <p:tgtEl>
                                          <p:spTgt spid="166">
                                            <p:txEl>
                                              <p:pRg st="1" end="1"/>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166">
                                            <p:txEl>
                                              <p:pRg st="1" end="1"/>
                                            </p:txEl>
                                          </p:spTgt>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166">
                                            <p:txEl>
                                              <p:pRg st="2" end="2"/>
                                            </p:txEl>
                                          </p:spTgt>
                                        </p:tgtEl>
                                        <p:attrNameLst>
                                          <p:attrName>style.visibility</p:attrName>
                                        </p:attrNameLst>
                                      </p:cBhvr>
                                      <p:to>
                                        <p:strVal val="visible"/>
                                      </p:to>
                                    </p:set>
                                    <p:anim calcmode="lin" valueType="num">
                                      <p:cBhvr additive="base">
                                        <p:cTn id="46" dur="1000" fill="hold"/>
                                        <p:tgtEl>
                                          <p:spTgt spid="166">
                                            <p:txEl>
                                              <p:pRg st="2" end="2"/>
                                            </p:txEl>
                                          </p:spTgt>
                                        </p:tgtEl>
                                        <p:attrNameLst>
                                          <p:attrName>ppt_x</p:attrName>
                                        </p:attrNameLst>
                                      </p:cBhvr>
                                      <p:tavLst>
                                        <p:tav tm="0">
                                          <p:val>
                                            <p:strVal val="1+#ppt_w/2"/>
                                          </p:val>
                                        </p:tav>
                                        <p:tav tm="100000">
                                          <p:val>
                                            <p:strVal val="#ppt_x"/>
                                          </p:val>
                                        </p:tav>
                                      </p:tavLst>
                                    </p:anim>
                                    <p:anim calcmode="lin" valueType="num">
                                      <p:cBhvr additive="base">
                                        <p:cTn id="47" dur="1000" fill="hold"/>
                                        <p:tgtEl>
                                          <p:spTgt spid="16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800705" y="957287"/>
            <a:ext cx="5712200" cy="546000"/>
          </a:xfrm>
          <a:prstGeom prst="rect">
            <a:avLst/>
          </a:prstGeom>
        </p:spPr>
        <p:txBody>
          <a:bodyPr spcFirstLastPara="1" wrap="square" lIns="91425" tIns="91425" rIns="91425" bIns="91425" anchor="b" anchorCtr="0">
            <a:noAutofit/>
          </a:bodyPr>
          <a:lstStyle/>
          <a:p>
            <a:pPr lvl="0"/>
            <a:r>
              <a:rPr lang="en" dirty="0" smtClean="0">
                <a:solidFill>
                  <a:srgbClr val="7030A0"/>
                </a:solidFill>
                <a:effectLst>
                  <a:outerShdw blurRad="38100" dist="38100" dir="2700000" algn="tl">
                    <a:srgbClr val="000000">
                      <a:alpha val="43137"/>
                    </a:srgbClr>
                  </a:outerShdw>
                </a:effectLst>
              </a:rPr>
              <a:t>CORE </a:t>
            </a:r>
            <a:r>
              <a:rPr lang="en-US" dirty="0" smtClean="0">
                <a:solidFill>
                  <a:srgbClr val="7030A0"/>
                </a:solidFill>
                <a:effectLst>
                  <a:outerShdw blurRad="38100" dist="38100" dir="2700000" algn="tl">
                    <a:srgbClr val="000000">
                      <a:alpha val="43137"/>
                    </a:srgbClr>
                  </a:outerShdw>
                </a:effectLst>
              </a:rPr>
              <a:t>IDEOLOGIES </a:t>
            </a:r>
            <a:r>
              <a:rPr lang="en" dirty="0" smtClean="0">
                <a:solidFill>
                  <a:schemeClr val="tx1">
                    <a:lumMod val="75000"/>
                  </a:schemeClr>
                </a:solidFill>
              </a:rPr>
              <a:t>OF </a:t>
            </a:r>
            <a:r>
              <a:rPr lang="en" dirty="0" smtClean="0">
                <a:solidFill>
                  <a:srgbClr val="009688"/>
                </a:solidFill>
              </a:rPr>
              <a:t/>
            </a:r>
            <a:br>
              <a:rPr lang="en" dirty="0" smtClean="0">
                <a:solidFill>
                  <a:srgbClr val="009688"/>
                </a:solidFill>
              </a:rPr>
            </a:br>
            <a:r>
              <a:rPr lang="en" cap="all" dirty="0" smtClean="0">
                <a:solidFill>
                  <a:srgbClr val="7030A0"/>
                </a:solidFill>
                <a:effectLst>
                  <a:outerShdw blurRad="38100" dist="38100" dir="2700000" algn="tl">
                    <a:srgbClr val="000000">
                      <a:alpha val="43137"/>
                    </a:srgbClr>
                  </a:outerShdw>
                </a:effectLst>
              </a:rPr>
              <a:t>THREE GLOBAL </a:t>
            </a:r>
            <a:r>
              <a:rPr lang="en-US" cap="all" dirty="0" smtClean="0">
                <a:solidFill>
                  <a:srgbClr val="7030A0"/>
                </a:solidFill>
                <a:effectLst>
                  <a:outerShdw blurRad="38100" dist="38100" dir="2700000" algn="tl">
                    <a:srgbClr val="000000">
                      <a:alpha val="43137"/>
                    </a:srgbClr>
                  </a:outerShdw>
                </a:effectLst>
              </a:rPr>
              <a:t>BELIEF Systems</a:t>
            </a:r>
            <a:endParaRPr cap="all" dirty="0">
              <a:solidFill>
                <a:srgbClr val="7030A0"/>
              </a:solidFill>
              <a:effectLst>
                <a:outerShdw blurRad="38100" dist="38100" dir="2700000" algn="tl">
                  <a:srgbClr val="000000">
                    <a:alpha val="43137"/>
                  </a:srgbClr>
                </a:outerShdw>
              </a:effectLst>
            </a:endParaRPr>
          </a:p>
        </p:txBody>
      </p:sp>
      <p:sp>
        <p:nvSpPr>
          <p:cNvPr id="164" name="Google Shape;164;p22"/>
          <p:cNvSpPr txBox="1">
            <a:spLocks noGrp="1"/>
          </p:cNvSpPr>
          <p:nvPr>
            <p:ph type="body" idx="1"/>
          </p:nvPr>
        </p:nvSpPr>
        <p:spPr>
          <a:xfrm>
            <a:off x="800705" y="1630314"/>
            <a:ext cx="2094900" cy="4053840"/>
          </a:xfrm>
          <a:prstGeom prst="rect">
            <a:avLst/>
          </a:prstGeom>
        </p:spPr>
        <p:txBody>
          <a:bodyPr spcFirstLastPara="1" wrap="square" lIns="91425" tIns="91425" rIns="91425" bIns="91425" anchor="t" anchorCtr="0">
            <a:noAutofit/>
          </a:bodyPr>
          <a:lstStyle/>
          <a:p>
            <a:pPr marL="0" lvl="0" indent="0">
              <a:spcBef>
                <a:spcPts val="0"/>
              </a:spcBef>
              <a:buNone/>
            </a:pPr>
            <a:r>
              <a:rPr lang="en" sz="3200" b="1" dirty="0">
                <a:solidFill>
                  <a:srgbClr val="C00000"/>
                </a:solidFill>
                <a:effectLst>
                  <a:outerShdw blurRad="38100" dist="38100" dir="2700000" algn="tl">
                    <a:srgbClr val="000000">
                      <a:alpha val="43137"/>
                    </a:srgbClr>
                  </a:outerShdw>
                </a:effectLst>
                <a:latin typeface="Montserrat" panose="020B0604020202020204" charset="0"/>
              </a:rPr>
              <a:t>1</a:t>
            </a:r>
            <a:r>
              <a:rPr lang="en" sz="3200" b="1" dirty="0" smtClean="0">
                <a:solidFill>
                  <a:srgbClr val="C00000"/>
                </a:solidFill>
                <a:effectLst>
                  <a:outerShdw blurRad="38100" dist="38100" dir="2700000" algn="tl">
                    <a:srgbClr val="000000">
                      <a:alpha val="43137"/>
                    </a:srgbClr>
                  </a:outerShdw>
                </a:effectLst>
                <a:latin typeface="Montserrat" panose="020B0604020202020204" charset="0"/>
              </a:rPr>
              <a:t>.</a:t>
            </a:r>
          </a:p>
          <a:p>
            <a:pPr marL="0" lvl="0" indent="0">
              <a:buNone/>
            </a:pPr>
            <a:r>
              <a:rPr lang="en-US" sz="1800" b="1" dirty="0" smtClean="0">
                <a:solidFill>
                  <a:srgbClr val="C00000"/>
                </a:solidFill>
                <a:effectLst>
                  <a:outerShdw blurRad="38100" dist="38100" dir="2700000" algn="tl">
                    <a:srgbClr val="000000">
                      <a:alpha val="43137"/>
                    </a:srgbClr>
                  </a:outerShdw>
                </a:effectLst>
              </a:rPr>
              <a:t>Judeo-Christian</a:t>
            </a:r>
            <a:endParaRPr sz="1800" b="1" dirty="0" smtClean="0">
              <a:solidFill>
                <a:srgbClr val="C00000"/>
              </a:solidFill>
              <a:effectLst>
                <a:outerShdw blurRad="38100" dist="38100" dir="2700000" algn="tl">
                  <a:srgbClr val="000000">
                    <a:alpha val="43137"/>
                  </a:srgbClr>
                </a:outerShdw>
              </a:effectLst>
            </a:endParaRPr>
          </a:p>
          <a:p>
            <a:pPr marL="0" lvl="0" indent="0">
              <a:buNone/>
            </a:pPr>
            <a:r>
              <a:rPr lang="en" dirty="0" smtClean="0"/>
              <a:t>God is</a:t>
            </a:r>
            <a:r>
              <a:rPr lang="en" dirty="0" smtClean="0">
                <a:solidFill>
                  <a:srgbClr val="FF0000"/>
                </a:solidFill>
              </a:rPr>
              <a:t> </a:t>
            </a:r>
            <a:r>
              <a:rPr lang="en" b="1" dirty="0" smtClean="0">
                <a:solidFill>
                  <a:srgbClr val="FF0000"/>
                </a:solidFill>
                <a:effectLst>
                  <a:outerShdw blurRad="38100" dist="38100" dir="2700000" algn="tl">
                    <a:srgbClr val="000000">
                      <a:alpha val="43137"/>
                    </a:srgbClr>
                  </a:outerShdw>
                </a:effectLst>
              </a:rPr>
              <a:t>Yahweh</a:t>
            </a:r>
            <a:r>
              <a:rPr lang="en" dirty="0" smtClean="0"/>
              <a:t>, the God of Abraham, Isaac, Jacob (Israel). </a:t>
            </a:r>
            <a:r>
              <a:rPr lang="en" b="1" dirty="0" smtClean="0">
                <a:solidFill>
                  <a:srgbClr val="FF0000"/>
                </a:solidFill>
                <a:effectLst>
                  <a:outerShdw blurRad="38100" dist="38100" dir="2700000" algn="tl">
                    <a:srgbClr val="000000">
                      <a:alpha val="43137"/>
                    </a:srgbClr>
                  </a:outerShdw>
                </a:effectLst>
              </a:rPr>
              <a:t>Father</a:t>
            </a:r>
            <a:r>
              <a:rPr lang="en" dirty="0" smtClean="0"/>
              <a:t>, </a:t>
            </a:r>
            <a:r>
              <a:rPr lang="en" b="1" dirty="0" smtClean="0">
                <a:solidFill>
                  <a:srgbClr val="FF0000"/>
                </a:solidFill>
                <a:effectLst>
                  <a:outerShdw blurRad="38100" dist="38100" dir="2700000" algn="tl">
                    <a:srgbClr val="000000">
                      <a:alpha val="43137"/>
                    </a:srgbClr>
                  </a:outerShdw>
                </a:effectLst>
              </a:rPr>
              <a:t>Son</a:t>
            </a:r>
            <a:r>
              <a:rPr lang="en" dirty="0" smtClean="0"/>
              <a:t>, and </a:t>
            </a:r>
            <a:r>
              <a:rPr lang="en" b="1" dirty="0" smtClean="0">
                <a:solidFill>
                  <a:srgbClr val="FF0000"/>
                </a:solidFill>
                <a:effectLst>
                  <a:outerShdw blurRad="38100" dist="38100" dir="2700000" algn="tl">
                    <a:srgbClr val="000000">
                      <a:alpha val="43137"/>
                    </a:srgbClr>
                  </a:outerShdw>
                </a:effectLst>
              </a:rPr>
              <a:t>Holy Spirit</a:t>
            </a:r>
            <a:r>
              <a:rPr lang="en" dirty="0" smtClean="0"/>
              <a:t>.</a:t>
            </a:r>
          </a:p>
          <a:p>
            <a:pPr marL="0" lvl="0" indent="0">
              <a:buNone/>
            </a:pPr>
            <a:r>
              <a:rPr lang="en" b="1" dirty="0" smtClean="0">
                <a:solidFill>
                  <a:srgbClr val="00002A"/>
                </a:solidFill>
              </a:rPr>
              <a:t>Christians honor </a:t>
            </a:r>
            <a:r>
              <a:rPr lang="en" b="1" dirty="0" smtClean="0">
                <a:solidFill>
                  <a:srgbClr val="FF0000"/>
                </a:solidFill>
                <a:effectLst>
                  <a:outerShdw blurRad="38100" dist="38100" dir="2700000" algn="tl">
                    <a:srgbClr val="000000">
                      <a:alpha val="43137"/>
                    </a:srgbClr>
                  </a:outerShdw>
                </a:effectLst>
              </a:rPr>
              <a:t>Jesus</a:t>
            </a:r>
            <a:r>
              <a:rPr lang="en" b="1" dirty="0" smtClean="0">
                <a:solidFill>
                  <a:srgbClr val="00002A"/>
                </a:solidFill>
                <a:effectLst>
                  <a:outerShdw blurRad="38100" dist="38100" dir="2700000" algn="tl">
                    <a:srgbClr val="000000">
                      <a:alpha val="43137"/>
                    </a:srgbClr>
                  </a:outerShdw>
                </a:effectLst>
              </a:rPr>
              <a:t> </a:t>
            </a:r>
            <a:r>
              <a:rPr lang="en" b="1" dirty="0">
                <a:solidFill>
                  <a:srgbClr val="00002A"/>
                </a:solidFill>
              </a:rPr>
              <a:t>a</a:t>
            </a:r>
            <a:r>
              <a:rPr lang="en" b="1" dirty="0" smtClean="0">
                <a:solidFill>
                  <a:srgbClr val="00002A"/>
                </a:solidFill>
              </a:rPr>
              <a:t>s </a:t>
            </a:r>
            <a:r>
              <a:rPr lang="en" b="1" dirty="0" smtClean="0">
                <a:solidFill>
                  <a:srgbClr val="00002A"/>
                </a:solidFill>
                <a:effectLst>
                  <a:outerShdw blurRad="38100" dist="38100" dir="2700000" algn="tl">
                    <a:srgbClr val="000000">
                      <a:alpha val="43137"/>
                    </a:srgbClr>
                  </a:outerShdw>
                </a:effectLst>
              </a:rPr>
              <a:t>Messiah</a:t>
            </a:r>
            <a:r>
              <a:rPr lang="en" b="1" dirty="0" smtClean="0">
                <a:solidFill>
                  <a:srgbClr val="00002A"/>
                </a:solidFill>
              </a:rPr>
              <a:t>.</a:t>
            </a:r>
          </a:p>
          <a:p>
            <a:pPr marL="0" lvl="0" indent="0">
              <a:buNone/>
            </a:pPr>
            <a:r>
              <a:rPr lang="en" b="1" dirty="0" smtClean="0">
                <a:solidFill>
                  <a:srgbClr val="00002A"/>
                </a:solidFill>
              </a:rPr>
              <a:t>Sacrificial Love</a:t>
            </a:r>
          </a:p>
          <a:p>
            <a:pPr marL="0" lvl="0" indent="0">
              <a:buNone/>
            </a:pPr>
            <a:r>
              <a:rPr lang="en" dirty="0" smtClean="0"/>
              <a:t>Transformaton</a:t>
            </a:r>
          </a:p>
          <a:p>
            <a:pPr marL="0" lvl="0" indent="0">
              <a:buNone/>
            </a:pPr>
            <a:r>
              <a:rPr lang="en" b="1" dirty="0" smtClean="0">
                <a:solidFill>
                  <a:srgbClr val="7030A0"/>
                </a:solidFill>
              </a:rPr>
              <a:t>Truth</a:t>
            </a:r>
            <a:r>
              <a:rPr lang="en" dirty="0" smtClean="0">
                <a:solidFill>
                  <a:srgbClr val="7030A0"/>
                </a:solidFill>
              </a:rPr>
              <a:t> </a:t>
            </a:r>
            <a:r>
              <a:rPr lang="en" dirty="0" smtClean="0"/>
              <a:t>is in </a:t>
            </a:r>
            <a:r>
              <a:rPr lang="en" b="1" dirty="0" smtClean="0">
                <a:solidFill>
                  <a:srgbClr val="7030A0"/>
                </a:solidFill>
              </a:rPr>
              <a:t>God</a:t>
            </a:r>
            <a:r>
              <a:rPr lang="en" dirty="0" smtClean="0"/>
              <a:t> and </a:t>
            </a:r>
            <a:r>
              <a:rPr lang="en" b="1" dirty="0">
                <a:solidFill>
                  <a:srgbClr val="7030A0"/>
                </a:solidFill>
              </a:rPr>
              <a:t>His </a:t>
            </a:r>
            <a:r>
              <a:rPr lang="en" b="1" dirty="0" smtClean="0">
                <a:solidFill>
                  <a:srgbClr val="7030A0"/>
                </a:solidFill>
              </a:rPr>
              <a:t>Word</a:t>
            </a:r>
            <a:r>
              <a:rPr lang="en" dirty="0" smtClean="0"/>
              <a:t>, the </a:t>
            </a:r>
            <a:r>
              <a:rPr lang="en" b="1" dirty="0" smtClean="0">
                <a:solidFill>
                  <a:srgbClr val="7030A0"/>
                </a:solidFill>
              </a:rPr>
              <a:t>Bible</a:t>
            </a:r>
            <a:r>
              <a:rPr lang="en" dirty="0" smtClean="0"/>
              <a:t>.</a:t>
            </a:r>
          </a:p>
          <a:p>
            <a:pPr marL="0" lvl="0" indent="0">
              <a:buNone/>
            </a:pPr>
            <a:endParaRPr dirty="0"/>
          </a:p>
        </p:txBody>
      </p:sp>
      <p:sp>
        <p:nvSpPr>
          <p:cNvPr id="165" name="Google Shape;165;p22"/>
          <p:cNvSpPr txBox="1">
            <a:spLocks noGrp="1"/>
          </p:cNvSpPr>
          <p:nvPr>
            <p:ph type="body" idx="2"/>
          </p:nvPr>
        </p:nvSpPr>
        <p:spPr>
          <a:xfrm>
            <a:off x="2779105" y="1630314"/>
            <a:ext cx="2362200" cy="4053840"/>
          </a:xfrm>
          <a:prstGeom prst="rect">
            <a:avLst/>
          </a:prstGeom>
        </p:spPr>
        <p:txBody>
          <a:bodyPr spcFirstLastPara="1" wrap="square" lIns="91425" tIns="91425" rIns="91425" bIns="91425" anchor="t" anchorCtr="0">
            <a:noAutofit/>
          </a:bodyPr>
          <a:lstStyle/>
          <a:p>
            <a:pPr marL="0" indent="0">
              <a:spcBef>
                <a:spcPts val="0"/>
              </a:spcBef>
              <a:buNone/>
            </a:pPr>
            <a:r>
              <a:rPr lang="en" sz="3200" b="1" dirty="0" smtClean="0">
                <a:solidFill>
                  <a:srgbClr val="00B050"/>
                </a:solidFill>
                <a:effectLst>
                  <a:outerShdw blurRad="38100" dist="38100" dir="2700000" algn="tl">
                    <a:srgbClr val="000000">
                      <a:alpha val="43137"/>
                    </a:srgbClr>
                  </a:outerShdw>
                </a:effectLst>
                <a:latin typeface="Montserrat" panose="020B0604020202020204" charset="0"/>
              </a:rPr>
              <a:t>2.</a:t>
            </a:r>
            <a:endParaRPr lang="en" sz="3200" b="1" dirty="0" smtClean="0">
              <a:solidFill>
                <a:srgbClr val="00B050"/>
              </a:solidFill>
              <a:effectLst>
                <a:outerShdw blurRad="38100" dist="38100" dir="2700000" algn="tl">
                  <a:srgbClr val="000000">
                    <a:alpha val="43137"/>
                  </a:srgbClr>
                </a:outerShdw>
              </a:effectLst>
            </a:endParaRPr>
          </a:p>
          <a:p>
            <a:pPr marL="0" lvl="0" indent="0">
              <a:buNone/>
            </a:pPr>
            <a:r>
              <a:rPr lang="en-US" sz="1800" b="1" dirty="0" smtClean="0">
                <a:solidFill>
                  <a:srgbClr val="00B050"/>
                </a:solidFill>
                <a:effectLst>
                  <a:outerShdw blurRad="38100" dist="38100" dir="2700000" algn="tl">
                    <a:srgbClr val="000000">
                      <a:alpha val="43137"/>
                    </a:srgbClr>
                  </a:outerShdw>
                </a:effectLst>
              </a:rPr>
              <a:t>Islam </a:t>
            </a:r>
            <a:r>
              <a:rPr lang="en-US" dirty="0" smtClean="0">
                <a:solidFill>
                  <a:schemeClr val="tx1">
                    <a:lumMod val="50000"/>
                  </a:schemeClr>
                </a:solidFill>
              </a:rPr>
              <a:t>+ </a:t>
            </a:r>
            <a:r>
              <a:rPr lang="en-US" spc="100"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Hindu</a:t>
            </a:r>
            <a:r>
              <a:rPr lang="en-US" spc="100" dirty="0" smtClean="0">
                <a:solidFill>
                  <a:srgbClr val="C0BC00"/>
                </a:solidFill>
                <a:effectLst>
                  <a:outerShdw blurRad="38100" dist="38100" dir="2700000" algn="tl">
                    <a:srgbClr val="000000">
                      <a:alpha val="43137"/>
                    </a:srgbClr>
                  </a:outerShdw>
                </a:effectLst>
                <a:latin typeface="Arial Narrow" panose="020B0606020202030204" pitchFamily="34" charset="0"/>
              </a:rPr>
              <a:t> </a:t>
            </a:r>
            <a:r>
              <a:rPr lang="en-US" spc="100" dirty="0" smtClean="0">
                <a:solidFill>
                  <a:srgbClr val="000000"/>
                </a:solidFill>
                <a:latin typeface="Arial Narrow" panose="020B0606020202030204" pitchFamily="34" charset="0"/>
              </a:rPr>
              <a:t>/</a:t>
            </a:r>
            <a:r>
              <a:rPr lang="en-US" sz="1000" spc="100" dirty="0" smtClean="0">
                <a:solidFill>
                  <a:srgbClr val="000000"/>
                </a:solidFill>
                <a:latin typeface="Arial Narrow" panose="020B0606020202030204" pitchFamily="34" charset="0"/>
              </a:rPr>
              <a:t> </a:t>
            </a:r>
            <a:r>
              <a:rPr lang="en-US" spc="100"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Buddha</a:t>
            </a:r>
            <a:endParaRPr spc="100"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0" lvl="0" indent="0">
              <a:buNone/>
            </a:pPr>
            <a:r>
              <a:rPr lang="en" dirty="0"/>
              <a:t>G</a:t>
            </a:r>
            <a:r>
              <a:rPr lang="en" dirty="0" smtClean="0"/>
              <a:t>od is </a:t>
            </a:r>
            <a:r>
              <a:rPr lang="en" b="1" dirty="0" smtClean="0">
                <a:solidFill>
                  <a:srgbClr val="00B050"/>
                </a:solidFill>
                <a:effectLst>
                  <a:outerShdw blurRad="38100" dist="38100" dir="2700000" algn="tl">
                    <a:srgbClr val="000000">
                      <a:alpha val="43137"/>
                    </a:srgbClr>
                  </a:outerShdw>
                </a:effectLst>
              </a:rPr>
              <a:t>Allah</a:t>
            </a:r>
            <a:r>
              <a:rPr lang="en" dirty="0" smtClean="0">
                <a:solidFill>
                  <a:srgbClr val="00B050"/>
                </a:solidFill>
                <a:effectLst>
                  <a:outerShdw blurRad="38100" dist="38100" dir="2700000" algn="tl">
                    <a:srgbClr val="000000">
                      <a:alpha val="43137"/>
                    </a:srgbClr>
                  </a:outerShdw>
                </a:effectLst>
              </a:rPr>
              <a:t> </a:t>
            </a:r>
            <a:r>
              <a:rPr lang="en" dirty="0" smtClean="0"/>
              <a:t>of Mecca, claimed to be from Abraham and Ishmael. </a:t>
            </a:r>
            <a:r>
              <a:rPr lang="en" dirty="0" smtClean="0">
                <a:solidFill>
                  <a:schemeClr val="accent6">
                    <a:lumMod val="50000"/>
                  </a:schemeClr>
                </a:solidFill>
                <a:effectLst>
                  <a:outerShdw blurRad="38100" dist="38100" dir="2700000" algn="tl">
                    <a:srgbClr val="000000">
                      <a:alpha val="43137"/>
                    </a:srgbClr>
                  </a:outerShdw>
                </a:effectLst>
              </a:rPr>
              <a:t>Others</a:t>
            </a:r>
            <a:r>
              <a:rPr lang="en" dirty="0" smtClean="0"/>
              <a:t> polytheistic with heirarchies of </a:t>
            </a:r>
            <a:r>
              <a:rPr lang="en" dirty="0" smtClean="0">
                <a:solidFill>
                  <a:schemeClr val="accent6">
                    <a:lumMod val="50000"/>
                  </a:schemeClr>
                </a:solidFill>
                <a:effectLst>
                  <a:outerShdw blurRad="38100" dist="38100" dir="2700000" algn="tl">
                    <a:srgbClr val="000000">
                      <a:alpha val="43137"/>
                    </a:srgbClr>
                  </a:outerShdw>
                </a:effectLst>
              </a:rPr>
              <a:t>gods</a:t>
            </a:r>
            <a:r>
              <a:rPr lang="en" dirty="0" smtClean="0"/>
              <a:t>.</a:t>
            </a:r>
          </a:p>
          <a:p>
            <a:pPr marL="0" lvl="0" indent="0">
              <a:buNone/>
            </a:pPr>
            <a:r>
              <a:rPr lang="en" b="1" dirty="0" smtClean="0">
                <a:solidFill>
                  <a:srgbClr val="00002A"/>
                </a:solidFill>
              </a:rPr>
              <a:t>Prophet </a:t>
            </a:r>
            <a:r>
              <a:rPr lang="en" b="1" dirty="0" smtClean="0">
                <a:solidFill>
                  <a:srgbClr val="00B050"/>
                </a:solidFill>
                <a:effectLst>
                  <a:outerShdw blurRad="38100" dist="38100" dir="2700000" algn="tl">
                    <a:srgbClr val="000000">
                      <a:alpha val="43137"/>
                    </a:srgbClr>
                  </a:outerShdw>
                </a:effectLst>
              </a:rPr>
              <a:t>Mohammed</a:t>
            </a:r>
            <a:r>
              <a:rPr lang="en" b="1" dirty="0" smtClean="0">
                <a:solidFill>
                  <a:srgbClr val="00002A"/>
                </a:solidFill>
                <a:effectLst>
                  <a:outerShdw blurRad="38100" dist="38100" dir="2700000" algn="tl">
                    <a:srgbClr val="000000">
                      <a:alpha val="43137"/>
                    </a:srgbClr>
                  </a:outerShdw>
                </a:effectLst>
              </a:rPr>
              <a:t> </a:t>
            </a:r>
            <a:r>
              <a:rPr lang="en" b="1" dirty="0" smtClean="0">
                <a:solidFill>
                  <a:srgbClr val="00002A"/>
                </a:solidFill>
              </a:rPr>
              <a:t>with Jesus, etc </a:t>
            </a:r>
            <a:r>
              <a:rPr lang="en" b="1" dirty="0" smtClean="0">
                <a:solidFill>
                  <a:srgbClr val="00002A"/>
                </a:solidFill>
                <a:effectLst>
                  <a:outerShdw blurRad="38100" dist="38100" dir="2700000" algn="tl">
                    <a:srgbClr val="000000">
                      <a:alpha val="43137"/>
                    </a:srgbClr>
                  </a:outerShdw>
                </a:effectLst>
              </a:rPr>
              <a:t>lower</a:t>
            </a:r>
            <a:r>
              <a:rPr lang="en" b="1" dirty="0" smtClean="0">
                <a:solidFill>
                  <a:srgbClr val="00002A"/>
                </a:solidFill>
              </a:rPr>
              <a:t>. </a:t>
            </a:r>
          </a:p>
          <a:p>
            <a:pPr marL="0" indent="0">
              <a:buNone/>
            </a:pPr>
            <a:r>
              <a:rPr lang="en" b="1" dirty="0" smtClean="0">
                <a:solidFill>
                  <a:srgbClr val="00002A"/>
                </a:solidFill>
              </a:rPr>
              <a:t>Domination and Rage</a:t>
            </a:r>
            <a:endParaRPr lang="en" b="1" dirty="0">
              <a:solidFill>
                <a:srgbClr val="00002A"/>
              </a:solidFill>
            </a:endParaRPr>
          </a:p>
          <a:p>
            <a:pPr marL="0" lvl="0" indent="0">
              <a:buNone/>
            </a:pPr>
            <a:r>
              <a:rPr lang="en" dirty="0" smtClean="0">
                <a:solidFill>
                  <a:srgbClr val="666666"/>
                </a:solidFill>
              </a:rPr>
              <a:t>Submission</a:t>
            </a:r>
          </a:p>
          <a:p>
            <a:pPr marL="0" lvl="0" indent="0">
              <a:buNone/>
            </a:pPr>
            <a:r>
              <a:rPr lang="en" b="1" dirty="0" smtClean="0">
                <a:solidFill>
                  <a:srgbClr val="00B050"/>
                </a:solidFill>
              </a:rPr>
              <a:t>Truth</a:t>
            </a:r>
            <a:r>
              <a:rPr lang="en" dirty="0" smtClean="0"/>
              <a:t> is in </a:t>
            </a:r>
            <a:r>
              <a:rPr lang="en" b="1" dirty="0" smtClean="0">
                <a:solidFill>
                  <a:srgbClr val="00B050"/>
                </a:solidFill>
              </a:rPr>
              <a:t>Allah</a:t>
            </a:r>
            <a:r>
              <a:rPr lang="en" dirty="0" smtClean="0"/>
              <a:t>, the </a:t>
            </a:r>
            <a:r>
              <a:rPr lang="en" b="1" dirty="0" smtClean="0">
                <a:solidFill>
                  <a:srgbClr val="00B050"/>
                </a:solidFill>
              </a:rPr>
              <a:t>Qur’an</a:t>
            </a:r>
            <a:r>
              <a:rPr lang="en" dirty="0" smtClean="0"/>
              <a:t> + </a:t>
            </a:r>
            <a:r>
              <a:rPr lang="en" b="1" i="1" dirty="0" smtClean="0">
                <a:solidFill>
                  <a:srgbClr val="FFC000"/>
                </a:solidFill>
              </a:rPr>
              <a:t>holy books</a:t>
            </a:r>
            <a:r>
              <a:rPr lang="en" dirty="0" smtClean="0"/>
              <a:t>.</a:t>
            </a:r>
          </a:p>
          <a:p>
            <a:pPr marL="0" lvl="0" indent="0">
              <a:buNone/>
            </a:pPr>
            <a:endParaRPr lang="en" dirty="0" smtClean="0"/>
          </a:p>
        </p:txBody>
      </p:sp>
      <p:sp>
        <p:nvSpPr>
          <p:cNvPr id="166" name="Google Shape;166;p22"/>
          <p:cNvSpPr txBox="1">
            <a:spLocks noGrp="1"/>
          </p:cNvSpPr>
          <p:nvPr>
            <p:ph type="body" idx="3"/>
          </p:nvPr>
        </p:nvSpPr>
        <p:spPr>
          <a:xfrm>
            <a:off x="5170053" y="1634993"/>
            <a:ext cx="2514600" cy="4053840"/>
          </a:xfrm>
          <a:prstGeom prst="rect">
            <a:avLst/>
          </a:prstGeom>
        </p:spPr>
        <p:txBody>
          <a:bodyPr spcFirstLastPara="1" wrap="square" lIns="91425" tIns="91425" rIns="91425" bIns="91425" anchor="t" anchorCtr="0">
            <a:noAutofit/>
          </a:bodyPr>
          <a:lstStyle/>
          <a:p>
            <a:pPr marL="0" indent="0">
              <a:spcBef>
                <a:spcPts val="0"/>
              </a:spcBef>
              <a:buNone/>
            </a:pPr>
            <a:r>
              <a:rPr lang="en" sz="3200" b="1" dirty="0" smtClean="0">
                <a:solidFill>
                  <a:schemeClr val="tx1"/>
                </a:solidFill>
                <a:effectLst>
                  <a:outerShdw blurRad="38100" dist="38100" dir="2700000" algn="tl">
                    <a:srgbClr val="000000">
                      <a:alpha val="43137"/>
                    </a:srgbClr>
                  </a:outerShdw>
                </a:effectLst>
                <a:latin typeface="Montserrat" panose="020B0604020202020204" charset="0"/>
              </a:rPr>
              <a:t>3.</a:t>
            </a:r>
          </a:p>
          <a:p>
            <a:pPr marL="0" lvl="0" indent="0" algn="l" rtl="0">
              <a:spcBef>
                <a:spcPts val="600"/>
              </a:spcBef>
              <a:spcAft>
                <a:spcPts val="0"/>
              </a:spcAft>
              <a:buNone/>
            </a:pPr>
            <a:r>
              <a:rPr lang="en-US" sz="1800" b="1" dirty="0" smtClean="0">
                <a:solidFill>
                  <a:schemeClr val="tx1"/>
                </a:solidFill>
                <a:effectLst>
                  <a:outerShdw blurRad="38100" dist="38100" dir="2700000" algn="tl">
                    <a:srgbClr val="000000">
                      <a:alpha val="43137"/>
                    </a:srgbClr>
                  </a:outerShdw>
                </a:effectLst>
              </a:rPr>
              <a:t>Atheistic/</a:t>
            </a:r>
            <a:r>
              <a:rPr lang="en-US" sz="1800" b="1" dirty="0" err="1" smtClean="0">
                <a:solidFill>
                  <a:srgbClr val="000000"/>
                </a:solidFill>
                <a:effectLst>
                  <a:outerShdw blurRad="38100" dist="38100" dir="2700000" algn="tl">
                    <a:srgbClr val="000000">
                      <a:alpha val="43137"/>
                    </a:srgbClr>
                  </a:outerShdw>
                </a:effectLst>
              </a:rPr>
              <a:t>Nones</a:t>
            </a:r>
            <a:endParaRPr sz="1800" b="1" dirty="0">
              <a:solidFill>
                <a:srgbClr val="000000"/>
              </a:solidFill>
              <a:effectLst>
                <a:outerShdw blurRad="38100" dist="38100" dir="2700000" algn="tl">
                  <a:srgbClr val="000000">
                    <a:alpha val="43137"/>
                  </a:srgbClr>
                </a:outerShdw>
              </a:effectLst>
            </a:endParaRPr>
          </a:p>
          <a:p>
            <a:pPr marL="0" lvl="0" indent="0">
              <a:buNone/>
            </a:pPr>
            <a:r>
              <a:rPr lang="en-US" b="1" dirty="0" smtClean="0">
                <a:solidFill>
                  <a:srgbClr val="000000"/>
                </a:solidFill>
                <a:effectLst>
                  <a:outerShdw blurRad="38100" dist="38100" dir="2700000" algn="tl">
                    <a:srgbClr val="000000">
                      <a:alpha val="43137"/>
                    </a:srgbClr>
                  </a:outerShdw>
                </a:effectLst>
              </a:rPr>
              <a:t>M</a:t>
            </a:r>
            <a:r>
              <a:rPr lang="en" b="1" dirty="0" smtClean="0">
                <a:solidFill>
                  <a:srgbClr val="000000"/>
                </a:solidFill>
                <a:effectLst>
                  <a:outerShdw blurRad="38100" dist="38100" dir="2700000" algn="tl">
                    <a:srgbClr val="000000">
                      <a:alpha val="43137"/>
                    </a:srgbClr>
                  </a:outerShdw>
                </a:effectLst>
              </a:rPr>
              <a:t>aterialism</a:t>
            </a:r>
            <a:r>
              <a:rPr lang="en" b="1" dirty="0" smtClean="0">
                <a:solidFill>
                  <a:srgbClr val="000000"/>
                </a:solidFill>
              </a:rPr>
              <a:t> </a:t>
            </a:r>
            <a:r>
              <a:rPr lang="en-US" dirty="0" smtClean="0"/>
              <a:t>only</a:t>
            </a:r>
            <a:r>
              <a:rPr lang="en" dirty="0" smtClean="0"/>
              <a:t>, </a:t>
            </a:r>
            <a:r>
              <a:rPr lang="en-US" dirty="0"/>
              <a:t>n</a:t>
            </a:r>
            <a:r>
              <a:rPr lang="en-US" dirty="0" smtClean="0"/>
              <a:t>o </a:t>
            </a:r>
            <a:r>
              <a:rPr lang="en" dirty="0" smtClean="0"/>
              <a:t>mythical human “</a:t>
            </a:r>
            <a:r>
              <a:rPr lang="en-US" dirty="0" smtClean="0"/>
              <a:t>God</a:t>
            </a:r>
            <a:r>
              <a:rPr lang="en" dirty="0"/>
              <a:t>.</a:t>
            </a:r>
            <a:r>
              <a:rPr lang="en-US" dirty="0" smtClean="0"/>
              <a:t>”</a:t>
            </a:r>
            <a:r>
              <a:rPr lang="en" dirty="0" smtClean="0"/>
              <a:t> The sole authorities </a:t>
            </a:r>
          </a:p>
          <a:p>
            <a:pPr marL="0" lvl="0" indent="0">
              <a:spcBef>
                <a:spcPts val="0"/>
              </a:spcBef>
              <a:buNone/>
            </a:pPr>
            <a:r>
              <a:rPr lang="en" dirty="0" smtClean="0"/>
              <a:t>over humanity are the self and the state.</a:t>
            </a:r>
          </a:p>
          <a:p>
            <a:pPr marL="0" lvl="0" indent="0">
              <a:buNone/>
            </a:pPr>
            <a:r>
              <a:rPr lang="en" b="1" dirty="0" smtClean="0">
                <a:solidFill>
                  <a:srgbClr val="00002A"/>
                </a:solidFill>
              </a:rPr>
              <a:t>Jesus said some good things as a </a:t>
            </a:r>
            <a:r>
              <a:rPr lang="en" b="1" dirty="0" smtClean="0">
                <a:solidFill>
                  <a:srgbClr val="000000"/>
                </a:solidFill>
                <a:effectLst>
                  <a:outerShdw blurRad="38100" dist="38100" dir="2700000" algn="tl">
                    <a:srgbClr val="000000">
                      <a:alpha val="43137"/>
                    </a:srgbClr>
                  </a:outerShdw>
                </a:effectLst>
              </a:rPr>
              <a:t>man</a:t>
            </a:r>
            <a:r>
              <a:rPr lang="en" b="1" dirty="0" smtClean="0">
                <a:solidFill>
                  <a:srgbClr val="00002A"/>
                </a:solidFill>
              </a:rPr>
              <a:t>.</a:t>
            </a:r>
          </a:p>
          <a:p>
            <a:pPr marL="0" indent="0">
              <a:buNone/>
            </a:pPr>
            <a:r>
              <a:rPr lang="en" b="1" dirty="0" smtClean="0">
                <a:solidFill>
                  <a:srgbClr val="00002A"/>
                </a:solidFill>
              </a:rPr>
              <a:t>Pride and Power </a:t>
            </a:r>
          </a:p>
          <a:p>
            <a:pPr marL="0" indent="0">
              <a:buNone/>
            </a:pPr>
            <a:r>
              <a:rPr lang="en" dirty="0" smtClean="0"/>
              <a:t>Revolution</a:t>
            </a:r>
          </a:p>
          <a:p>
            <a:pPr marL="0" lvl="0" indent="0">
              <a:buNone/>
            </a:pPr>
            <a:r>
              <a:rPr lang="en" b="1" dirty="0" smtClean="0">
                <a:solidFill>
                  <a:srgbClr val="000000"/>
                </a:solidFill>
              </a:rPr>
              <a:t>Truth</a:t>
            </a:r>
            <a:r>
              <a:rPr lang="en" dirty="0" smtClean="0">
                <a:solidFill>
                  <a:srgbClr val="000000"/>
                </a:solidFill>
              </a:rPr>
              <a:t> </a:t>
            </a:r>
            <a:r>
              <a:rPr lang="en" dirty="0" smtClean="0"/>
              <a:t>is psychosocially determined by </a:t>
            </a:r>
            <a:r>
              <a:rPr lang="en" b="1" dirty="0" smtClean="0">
                <a:solidFill>
                  <a:srgbClr val="000000"/>
                </a:solidFill>
              </a:rPr>
              <a:t>self/state</a:t>
            </a:r>
            <a:r>
              <a:rPr lang="en" dirty="0" smtClean="0"/>
              <a:t>.</a:t>
            </a:r>
          </a:p>
          <a:p>
            <a:pPr marL="0" lvl="0" indent="0">
              <a:buNone/>
            </a:pPr>
            <a:endParaRPr dirty="0"/>
          </a:p>
        </p:txBody>
      </p:sp>
      <p:grpSp>
        <p:nvGrpSpPr>
          <p:cNvPr id="167" name="Google Shape;167;p22"/>
          <p:cNvGrpSpPr/>
          <p:nvPr/>
        </p:nvGrpSpPr>
        <p:grpSpPr>
          <a:xfrm>
            <a:off x="238557" y="821025"/>
            <a:ext cx="457200" cy="457200"/>
            <a:chOff x="5941025" y="3634400"/>
            <a:chExt cx="467650" cy="467650"/>
          </a:xfrm>
        </p:grpSpPr>
        <p:sp>
          <p:nvSpPr>
            <p:cNvPr id="168" name="Google Shape;168;p22"/>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5875" cap="rnd" cmpd="sng">
              <a:solidFill>
                <a:srgbClr val="08080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69" name="Google Shape;169;p22"/>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5875" cap="rnd" cmpd="sng">
              <a:solidFill>
                <a:srgbClr val="08080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70" name="Google Shape;170;p22"/>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5875" cap="rnd" cmpd="sng">
              <a:solidFill>
                <a:srgbClr val="08080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71" name="Google Shape;171;p22"/>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5875" cap="rnd" cmpd="sng">
              <a:solidFill>
                <a:srgbClr val="08080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72" name="Google Shape;172;p22"/>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5875" cap="rnd" cmpd="sng">
              <a:solidFill>
                <a:srgbClr val="08080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73" name="Google Shape;173;p22"/>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5875" cap="rnd" cmpd="sng">
              <a:solidFill>
                <a:srgbClr val="08080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grpSp>
      <p:sp>
        <p:nvSpPr>
          <p:cNvPr id="174" name="Google Shape;174;p22"/>
          <p:cNvSpPr txBox="1">
            <a:spLocks noGrp="1"/>
          </p:cNvSpPr>
          <p:nvPr>
            <p:ph type="sldNum" idx="12"/>
          </p:nvPr>
        </p:nvSpPr>
        <p:spPr>
          <a:xfrm>
            <a:off x="8595300" y="6304676"/>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2149985772"/>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ctrTitle" idx="4294967295"/>
          </p:nvPr>
        </p:nvSpPr>
        <p:spPr>
          <a:xfrm>
            <a:off x="457200" y="274320"/>
            <a:ext cx="6096000" cy="1546400"/>
          </a:xfrm>
          <a:prstGeom prst="rect">
            <a:avLst/>
          </a:prstGeom>
        </p:spPr>
        <p:txBody>
          <a:bodyPr spcFirstLastPara="1" wrap="square" lIns="91425" tIns="91425" rIns="91425" bIns="91425" anchor="t" anchorCtr="0">
            <a:noAutofit/>
          </a:bodyPr>
          <a:lstStyle/>
          <a:p>
            <a:pPr lvl="0"/>
            <a:r>
              <a:rPr lang="en-US" sz="2800"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Grafted into the </a:t>
            </a:r>
            <a:r>
              <a:rPr lang="en-US" sz="2800" dirty="0" smtClean="0">
                <a:solidFill>
                  <a:srgbClr val="FF000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Vine</a:t>
            </a:r>
          </a:p>
        </p:txBody>
      </p:sp>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sp>
        <p:nvSpPr>
          <p:cNvPr id="6" name="Google Shape;138;p20"/>
          <p:cNvSpPr txBox="1">
            <a:spLocks/>
          </p:cNvSpPr>
          <p:nvPr/>
        </p:nvSpPr>
        <p:spPr>
          <a:xfrm>
            <a:off x="457200" y="990600"/>
            <a:ext cx="6476999" cy="457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r>
              <a:rPr lang="en-US" sz="1800" b="0" dirty="0" smtClean="0">
                <a:solidFill>
                  <a:schemeClr val="tx1">
                    <a:lumMod val="50000"/>
                  </a:schemeClr>
                </a:solidFill>
                <a:latin typeface="Karla" panose="020B0604020202020204" charset="0"/>
                <a:ea typeface="Yu Gothic Light" panose="020B0300000000000000" pitchFamily="34" charset="-128"/>
              </a:rPr>
              <a:t>“</a:t>
            </a:r>
            <a:r>
              <a:rPr lang="en-US" sz="18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I </a:t>
            </a:r>
            <a:r>
              <a:rPr lang="en-US" sz="18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am </a:t>
            </a:r>
            <a:r>
              <a:rPr lang="en-US" sz="1800" b="0" dirty="0">
                <a:solidFill>
                  <a:schemeClr val="tx1">
                    <a:lumMod val="50000"/>
                  </a:schemeClr>
                </a:solidFill>
                <a:latin typeface="Karla" panose="020B0604020202020204" charset="0"/>
                <a:ea typeface="Yu Gothic Light" panose="020B0300000000000000" pitchFamily="34" charset="-128"/>
              </a:rPr>
              <a:t>the </a:t>
            </a:r>
            <a:r>
              <a:rPr lang="en-US" sz="18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vine</a:t>
            </a:r>
            <a:r>
              <a:rPr lang="en-US" sz="1800" b="0" dirty="0">
                <a:solidFill>
                  <a:schemeClr val="tx1">
                    <a:lumMod val="50000"/>
                  </a:schemeClr>
                </a:solidFill>
                <a:latin typeface="Karla" panose="020B0604020202020204" charset="0"/>
                <a:ea typeface="Yu Gothic Light" panose="020B0300000000000000" pitchFamily="34" charset="-128"/>
              </a:rPr>
              <a:t>; you are the branches. Whoever abides in </a:t>
            </a:r>
            <a:r>
              <a:rPr lang="en-US" sz="18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Me</a:t>
            </a:r>
            <a:r>
              <a:rPr lang="en-US" sz="1800" b="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 </a:t>
            </a:r>
            <a:r>
              <a:rPr lang="en-US" sz="1800" b="0" dirty="0">
                <a:solidFill>
                  <a:schemeClr val="tx1">
                    <a:lumMod val="50000"/>
                  </a:schemeClr>
                </a:solidFill>
                <a:latin typeface="Karla" panose="020B0604020202020204" charset="0"/>
                <a:ea typeface="Yu Gothic Light" panose="020B0300000000000000" pitchFamily="34" charset="-128"/>
              </a:rPr>
              <a:t>and </a:t>
            </a:r>
            <a:r>
              <a:rPr lang="en-US" sz="1800" dirty="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I</a:t>
            </a:r>
            <a:r>
              <a:rPr lang="en-US" sz="1800" b="0" dirty="0">
                <a:solidFill>
                  <a:schemeClr val="tx1">
                    <a:lumMod val="50000"/>
                  </a:schemeClr>
                </a:solidFill>
                <a:latin typeface="Karla" panose="020B0604020202020204" charset="0"/>
                <a:ea typeface="Yu Gothic Light" panose="020B0300000000000000" pitchFamily="34" charset="-128"/>
              </a:rPr>
              <a:t> in him, he it is that bears much fruit, for apart from </a:t>
            </a:r>
            <a:r>
              <a:rPr lang="en-US" sz="1800" dirty="0" smtClean="0">
                <a:solidFill>
                  <a:srgbClr val="FF0000"/>
                </a:solidFill>
                <a:effectLst>
                  <a:outerShdw blurRad="38100" dist="38100" dir="2700000" algn="tl">
                    <a:srgbClr val="000000">
                      <a:alpha val="43137"/>
                    </a:srgbClr>
                  </a:outerShdw>
                </a:effectLst>
                <a:latin typeface="Karla" panose="020B0604020202020204" charset="0"/>
                <a:ea typeface="Yu Gothic Light" panose="020B0300000000000000" pitchFamily="34" charset="-128"/>
              </a:rPr>
              <a:t>Me</a:t>
            </a:r>
            <a:r>
              <a:rPr lang="en-US" sz="1800" b="0" dirty="0" smtClean="0">
                <a:solidFill>
                  <a:schemeClr val="tx1">
                    <a:lumMod val="50000"/>
                  </a:schemeClr>
                </a:solidFill>
                <a:latin typeface="Karla" panose="020B0604020202020204" charset="0"/>
                <a:ea typeface="Yu Gothic Light" panose="020B0300000000000000" pitchFamily="34" charset="-128"/>
              </a:rPr>
              <a:t> </a:t>
            </a:r>
            <a:r>
              <a:rPr lang="en-US" sz="1800" b="0" dirty="0">
                <a:solidFill>
                  <a:schemeClr val="tx1">
                    <a:lumMod val="50000"/>
                  </a:schemeClr>
                </a:solidFill>
                <a:latin typeface="Karla" panose="020B0604020202020204" charset="0"/>
                <a:ea typeface="Yu Gothic Light" panose="020B0300000000000000" pitchFamily="34" charset="-128"/>
              </a:rPr>
              <a:t>you can do nothing</a:t>
            </a:r>
            <a:r>
              <a:rPr lang="en-US" sz="1800" b="0" dirty="0" smtClean="0">
                <a:solidFill>
                  <a:schemeClr val="tx1">
                    <a:lumMod val="50000"/>
                  </a:schemeClr>
                </a:solidFill>
                <a:latin typeface="Karla" panose="020B0604020202020204" charset="0"/>
                <a:ea typeface="Yu Gothic Light" panose="020B0300000000000000" pitchFamily="34" charset="-128"/>
              </a:rPr>
              <a:t>.” </a:t>
            </a:r>
          </a:p>
          <a:p>
            <a:pPr algn="r"/>
            <a:r>
              <a:rPr lang="en-US" sz="1600" b="0" dirty="0" smtClean="0">
                <a:solidFill>
                  <a:schemeClr val="tx1">
                    <a:lumMod val="50000"/>
                  </a:schemeClr>
                </a:solidFill>
                <a:latin typeface="Karla" panose="020B0604020202020204" charset="0"/>
                <a:ea typeface="Yu Gothic Light" panose="020B0300000000000000" pitchFamily="34" charset="-128"/>
              </a:rPr>
              <a:t>John 15:5</a:t>
            </a:r>
          </a:p>
          <a:p>
            <a:endParaRPr lang="en-US" sz="1600" b="0" dirty="0">
              <a:solidFill>
                <a:schemeClr val="tx1">
                  <a:lumMod val="50000"/>
                </a:schemeClr>
              </a:solidFill>
              <a:latin typeface="Karla" panose="020B0604020202020204" charset="0"/>
              <a:ea typeface="Yu Gothic Light" panose="020B0300000000000000" pitchFamily="34" charset="-128"/>
            </a:endParaRPr>
          </a:p>
          <a:p>
            <a:r>
              <a:rPr lang="en-US" sz="1800" b="0" dirty="0" smtClean="0">
                <a:solidFill>
                  <a:schemeClr val="tx1">
                    <a:lumMod val="50000"/>
                  </a:schemeClr>
                </a:solidFill>
                <a:latin typeface="Karla" panose="020B0604020202020204" charset="0"/>
                <a:ea typeface="Yu Gothic Light" panose="020B0300000000000000" pitchFamily="34" charset="-128"/>
              </a:rPr>
              <a:t>I </a:t>
            </a:r>
            <a:r>
              <a:rPr lang="en-US" sz="1800" b="0" dirty="0">
                <a:solidFill>
                  <a:schemeClr val="tx1">
                    <a:lumMod val="50000"/>
                  </a:schemeClr>
                </a:solidFill>
                <a:latin typeface="Karla" panose="020B0604020202020204" charset="0"/>
                <a:ea typeface="Yu Gothic Light" panose="020B0300000000000000" pitchFamily="34" charset="-128"/>
              </a:rPr>
              <a:t>can do all things through him who strengthens </a:t>
            </a:r>
            <a:r>
              <a:rPr lang="en-US" sz="1800" b="0" dirty="0" smtClean="0">
                <a:solidFill>
                  <a:schemeClr val="tx1">
                    <a:lumMod val="50000"/>
                  </a:schemeClr>
                </a:solidFill>
                <a:latin typeface="Karla" panose="020B0604020202020204" charset="0"/>
                <a:ea typeface="Yu Gothic Light" panose="020B0300000000000000" pitchFamily="34" charset="-128"/>
              </a:rPr>
              <a:t>me.</a:t>
            </a:r>
          </a:p>
          <a:p>
            <a:pPr algn="r"/>
            <a:r>
              <a:rPr lang="en-US" sz="1600" b="0" dirty="0" smtClean="0">
                <a:solidFill>
                  <a:schemeClr val="tx1">
                    <a:lumMod val="50000"/>
                  </a:schemeClr>
                </a:solidFill>
                <a:latin typeface="Karla" panose="020B0604020202020204" charset="0"/>
                <a:ea typeface="Yu Gothic Light" panose="020B0300000000000000" pitchFamily="34" charset="-128"/>
              </a:rPr>
              <a:t>Philippians 4:13</a:t>
            </a:r>
          </a:p>
          <a:p>
            <a:endParaRPr lang="en-US" sz="1400" b="0" dirty="0">
              <a:solidFill>
                <a:schemeClr val="tx1">
                  <a:lumMod val="50000"/>
                </a:schemeClr>
              </a:solidFill>
              <a:latin typeface="Karla" panose="020B0604020202020204" charset="0"/>
              <a:ea typeface="Yu Gothic Light" panose="020B0300000000000000"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3124200"/>
            <a:ext cx="6451600" cy="3211204"/>
          </a:xfrm>
          <a:prstGeom prst="rect">
            <a:avLst/>
          </a:prstGeom>
        </p:spPr>
      </p:pic>
    </p:spTree>
    <p:extLst>
      <p:ext uri="{BB962C8B-B14F-4D97-AF65-F5344CB8AC3E}">
        <p14:creationId xmlns:p14="http://schemas.microsoft.com/office/powerpoint/2010/main" val="1644368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822960" y="365760"/>
            <a:ext cx="5638650" cy="647600"/>
          </a:xfrm>
          <a:prstGeom prst="rect">
            <a:avLst/>
          </a:prstGeom>
        </p:spPr>
        <p:txBody>
          <a:bodyPr spcFirstLastPara="1" wrap="square" lIns="91425" tIns="91425" rIns="91425" bIns="91425" anchor="b" anchorCtr="0">
            <a:noAutofit/>
          </a:bodyPr>
          <a:lstStyle/>
          <a:p>
            <a:pPr lvl="0"/>
            <a:r>
              <a:rPr lang="en" sz="2800" dirty="0" smtClean="0">
                <a:solidFill>
                  <a:srgbClr val="7030A0"/>
                </a:solidFill>
                <a:effectLst>
                  <a:outerShdw blurRad="38100" dist="38100" dir="2700000" algn="tl">
                    <a:srgbClr val="000000">
                      <a:alpha val="43137"/>
                    </a:srgbClr>
                  </a:outerShdw>
                </a:effectLst>
              </a:rPr>
              <a:t>Definitions of “matter(s)”</a:t>
            </a:r>
            <a:endParaRPr sz="2800" dirty="0">
              <a:solidFill>
                <a:srgbClr val="7030A0"/>
              </a:solidFill>
              <a:effectLst>
                <a:outerShdw blurRad="38100" dist="38100" dir="2700000" algn="tl">
                  <a:srgbClr val="000000">
                    <a:alpha val="43137"/>
                  </a:srgbClr>
                </a:outerShdw>
              </a:effectLst>
            </a:endParaRPr>
          </a:p>
        </p:txBody>
      </p:sp>
      <p:sp>
        <p:nvSpPr>
          <p:cNvPr id="125" name="Google Shape;125;p19"/>
          <p:cNvSpPr txBox="1">
            <a:spLocks noGrp="1"/>
          </p:cNvSpPr>
          <p:nvPr>
            <p:ph type="body" idx="1"/>
          </p:nvPr>
        </p:nvSpPr>
        <p:spPr>
          <a:xfrm>
            <a:off x="851746" y="1066800"/>
            <a:ext cx="6234803" cy="4267200"/>
          </a:xfrm>
          <a:prstGeom prst="rect">
            <a:avLst/>
          </a:prstGeom>
        </p:spPr>
        <p:txBody>
          <a:bodyPr spcFirstLastPara="1" wrap="square" lIns="91425" tIns="91425" rIns="91425" bIns="91425" anchor="t" anchorCtr="0">
            <a:noAutofit/>
          </a:bodyPr>
          <a:lstStyle/>
          <a:p>
            <a:pPr marL="365760" indent="-274320">
              <a:spcBef>
                <a:spcPts val="0"/>
              </a:spcBef>
              <a:spcAft>
                <a:spcPts val="600"/>
              </a:spcAft>
              <a:buFont typeface="+mj-lt"/>
              <a:buAutoNum type="arabicPeriod"/>
            </a:pPr>
            <a:r>
              <a:rPr lang="en-US" sz="1800" i="1" dirty="0" smtClean="0">
                <a:solidFill>
                  <a:srgbClr val="292929"/>
                </a:solidFill>
              </a:rPr>
              <a:t>Noun: </a:t>
            </a:r>
          </a:p>
          <a:p>
            <a:pPr marL="1005840" lvl="1" indent="-457200">
              <a:spcAft>
                <a:spcPts val="600"/>
              </a:spcAft>
              <a:buFont typeface="+mj-lt"/>
              <a:buAutoNum type="alphaLcParenR"/>
            </a:pPr>
            <a:r>
              <a:rPr lang="en-US" sz="1800" i="1" dirty="0" smtClean="0">
                <a:solidFill>
                  <a:srgbClr val="292929"/>
                </a:solidFill>
              </a:rPr>
              <a:t>Physical substances </a:t>
            </a:r>
            <a:r>
              <a:rPr lang="en-US" sz="1800" i="1" dirty="0">
                <a:solidFill>
                  <a:srgbClr val="292929"/>
                </a:solidFill>
              </a:rPr>
              <a:t>in </a:t>
            </a:r>
            <a:r>
              <a:rPr lang="en-US" sz="1800" i="1" dirty="0" smtClean="0">
                <a:solidFill>
                  <a:srgbClr val="292929"/>
                </a:solidFill>
              </a:rPr>
              <a:t>general that take up space and can be weighed, </a:t>
            </a:r>
            <a:r>
              <a:rPr lang="en-US" sz="1800" i="1" dirty="0">
                <a:solidFill>
                  <a:srgbClr val="292929"/>
                </a:solidFill>
              </a:rPr>
              <a:t>as distinct from mind and </a:t>
            </a:r>
            <a:r>
              <a:rPr lang="en-US" sz="1800" i="1" dirty="0" smtClean="0">
                <a:solidFill>
                  <a:srgbClr val="292929"/>
                </a:solidFill>
              </a:rPr>
              <a:t>spirit</a:t>
            </a:r>
          </a:p>
          <a:p>
            <a:pPr marL="1005840" lvl="1" indent="-457200">
              <a:spcAft>
                <a:spcPts val="600"/>
              </a:spcAft>
              <a:buFont typeface="+mj-lt"/>
              <a:buAutoNum type="alphaLcParenR"/>
            </a:pPr>
            <a:r>
              <a:rPr lang="en-US" sz="1800" i="1" dirty="0" smtClean="0">
                <a:solidFill>
                  <a:srgbClr val="292929"/>
                </a:solidFill>
              </a:rPr>
              <a:t>Affairs </a:t>
            </a:r>
            <a:r>
              <a:rPr lang="en-US" sz="1800" i="1" dirty="0">
                <a:solidFill>
                  <a:srgbClr val="292929"/>
                </a:solidFill>
              </a:rPr>
              <a:t>or </a:t>
            </a:r>
            <a:r>
              <a:rPr lang="en-US" sz="1800" i="1" dirty="0" smtClean="0">
                <a:solidFill>
                  <a:srgbClr val="292929"/>
                </a:solidFill>
              </a:rPr>
              <a:t>situations </a:t>
            </a:r>
            <a:r>
              <a:rPr lang="en-US" sz="1800" i="1" dirty="0">
                <a:solidFill>
                  <a:srgbClr val="292929"/>
                </a:solidFill>
              </a:rPr>
              <a:t>under </a:t>
            </a:r>
            <a:r>
              <a:rPr lang="en-US" sz="1800" i="1" dirty="0" smtClean="0">
                <a:solidFill>
                  <a:srgbClr val="292929"/>
                </a:solidFill>
              </a:rPr>
              <a:t>consideration</a:t>
            </a:r>
          </a:p>
          <a:p>
            <a:pPr marL="1005840" lvl="1" indent="-457200">
              <a:spcAft>
                <a:spcPts val="600"/>
              </a:spcAft>
              <a:buFont typeface="+mj-lt"/>
              <a:buAutoNum type="alphaLcParenR"/>
            </a:pPr>
            <a:r>
              <a:rPr lang="en-US" sz="1800" i="1" dirty="0">
                <a:solidFill>
                  <a:srgbClr val="292929"/>
                </a:solidFill>
              </a:rPr>
              <a:t>Christian </a:t>
            </a:r>
            <a:r>
              <a:rPr lang="en-US" sz="1800" i="1" dirty="0" smtClean="0">
                <a:solidFill>
                  <a:srgbClr val="292929"/>
                </a:solidFill>
              </a:rPr>
              <a:t>Science: The </a:t>
            </a:r>
            <a:r>
              <a:rPr lang="en-US" sz="1800" i="1" dirty="0">
                <a:solidFill>
                  <a:srgbClr val="292929"/>
                </a:solidFill>
              </a:rPr>
              <a:t>illusion that the objects perceived by the physical senses have the reality of </a:t>
            </a:r>
            <a:r>
              <a:rPr lang="en-US" sz="1800" i="1" dirty="0" smtClean="0">
                <a:solidFill>
                  <a:srgbClr val="292929"/>
                </a:solidFill>
              </a:rPr>
              <a:t>substance</a:t>
            </a:r>
          </a:p>
          <a:p>
            <a:pPr marL="1005840" lvl="1" indent="-457200">
              <a:spcAft>
                <a:spcPts val="600"/>
              </a:spcAft>
              <a:buFont typeface="+mj-lt"/>
              <a:buAutoNum type="alphaLcParenR"/>
            </a:pPr>
            <a:r>
              <a:rPr lang="en-US" sz="1800" i="1" dirty="0">
                <a:solidFill>
                  <a:srgbClr val="292929"/>
                </a:solidFill>
              </a:rPr>
              <a:t>Hinduism: God alone exists and everything else is </a:t>
            </a:r>
            <a:r>
              <a:rPr lang="en-US" sz="1800" i="1" dirty="0" smtClean="0">
                <a:solidFill>
                  <a:srgbClr val="292929"/>
                </a:solidFill>
              </a:rPr>
              <a:t>“Maya” </a:t>
            </a:r>
            <a:r>
              <a:rPr lang="en-US" sz="1800" i="1" dirty="0">
                <a:solidFill>
                  <a:srgbClr val="292929"/>
                </a:solidFill>
              </a:rPr>
              <a:t>or illusion.</a:t>
            </a:r>
            <a:endParaRPr lang="en-US" sz="1800" i="1" dirty="0" smtClean="0">
              <a:solidFill>
                <a:srgbClr val="292929"/>
              </a:solidFill>
            </a:endParaRPr>
          </a:p>
          <a:p>
            <a:pPr marL="365760" indent="-274320">
              <a:spcBef>
                <a:spcPts val="0"/>
              </a:spcBef>
              <a:spcAft>
                <a:spcPts val="600"/>
              </a:spcAft>
              <a:buFont typeface="+mj-lt"/>
              <a:buAutoNum type="arabicPeriod"/>
            </a:pPr>
            <a:r>
              <a:rPr lang="en-US" sz="1800" i="1" dirty="0" smtClean="0">
                <a:solidFill>
                  <a:srgbClr val="292929"/>
                </a:solidFill>
              </a:rPr>
              <a:t>Verb: </a:t>
            </a:r>
          </a:p>
          <a:p>
            <a:pPr marL="1005840" lvl="1" indent="-457200">
              <a:spcAft>
                <a:spcPts val="600"/>
              </a:spcAft>
              <a:buFont typeface="+mj-lt"/>
              <a:buAutoNum type="alphaLcParenR"/>
            </a:pPr>
            <a:r>
              <a:rPr lang="en-US" sz="1800" i="1" dirty="0" smtClean="0">
                <a:solidFill>
                  <a:srgbClr val="292929"/>
                </a:solidFill>
              </a:rPr>
              <a:t>Being of importance, consequence, relevance, or significance</a:t>
            </a:r>
          </a:p>
        </p:txBody>
      </p:sp>
      <p:sp>
        <p:nvSpPr>
          <p:cNvPr id="133" name="Google Shape;133;p19"/>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Rectangle 1"/>
          <p:cNvSpPr/>
          <p:nvPr/>
        </p:nvSpPr>
        <p:spPr>
          <a:xfrm>
            <a:off x="182880" y="274320"/>
            <a:ext cx="640080" cy="769441"/>
          </a:xfrm>
          <a:prstGeom prst="rect">
            <a:avLst/>
          </a:prstGeom>
        </p:spPr>
        <p:txBody>
          <a:bodyPr wrap="square">
            <a:spAutoFit/>
          </a:bodyPr>
          <a:lstStyle/>
          <a:p>
            <a:r>
              <a:rPr lang="en" sz="4400" dirty="0" smtClean="0">
                <a:solidFill>
                  <a:srgbClr val="7030A0"/>
                </a:solidFill>
                <a:effectLst>
                  <a:outerShdw blurRad="38100" dist="38100" dir="2700000" algn="tl">
                    <a:srgbClr val="000000">
                      <a:alpha val="43137"/>
                    </a:srgbClr>
                  </a:outerShdw>
                </a:effectLst>
              </a:rPr>
              <a:t>👆</a:t>
            </a:r>
            <a:endParaRPr lang="en-US"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5106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799" y="3391669"/>
            <a:ext cx="4512733" cy="3218829"/>
          </a:xfrm>
          <a:prstGeom prst="rect">
            <a:avLst/>
          </a:prstGeom>
        </p:spPr>
      </p:pic>
      <p:sp>
        <p:nvSpPr>
          <p:cNvPr id="6" name="Google Shape;138;p20"/>
          <p:cNvSpPr txBox="1">
            <a:spLocks/>
          </p:cNvSpPr>
          <p:nvPr/>
        </p:nvSpPr>
        <p:spPr>
          <a:xfrm>
            <a:off x="457200" y="228600"/>
            <a:ext cx="6146799" cy="457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pPr>
              <a:lnSpc>
                <a:spcPct val="114000"/>
              </a:lnSpc>
              <a:spcAft>
                <a:spcPts val="600"/>
              </a:spcAft>
            </a:pPr>
            <a:r>
              <a:rPr lang="en-US" dirty="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A Time for </a:t>
            </a:r>
            <a:r>
              <a:rPr lang="en-US" dirty="0" smtClean="0">
                <a:solidFill>
                  <a:srgbClr val="7030A0"/>
                </a:solidFill>
                <a:effectLst>
                  <a:outerShdw blurRad="38100" dist="38100" dir="2700000" algn="tl">
                    <a:srgbClr val="000000">
                      <a:alpha val="43137"/>
                    </a:srgbClr>
                  </a:outerShdw>
                </a:effectLst>
                <a:latin typeface="Montserrat" panose="020B0604020202020204" charset="0"/>
                <a:ea typeface="Yu Gothic Light" panose="020B0300000000000000" pitchFamily="34" charset="-128"/>
              </a:rPr>
              <a:t>Everything</a:t>
            </a:r>
          </a:p>
          <a:p>
            <a:r>
              <a:rPr lang="en-US" sz="1600" b="0" dirty="0" smtClean="0">
                <a:solidFill>
                  <a:schemeClr val="tx1">
                    <a:lumMod val="50000"/>
                  </a:schemeClr>
                </a:solidFill>
                <a:latin typeface="Karla" panose="020B0604020202020204" charset="0"/>
                <a:ea typeface="Yu Gothic Light" panose="020B0300000000000000" pitchFamily="34" charset="-128"/>
              </a:rPr>
              <a:t>For </a:t>
            </a:r>
            <a:r>
              <a:rPr lang="en-US" sz="1600" b="0" dirty="0">
                <a:solidFill>
                  <a:schemeClr val="tx1">
                    <a:lumMod val="50000"/>
                  </a:schemeClr>
                </a:solidFill>
                <a:latin typeface="Karla" panose="020B0604020202020204" charset="0"/>
                <a:ea typeface="Yu Gothic Light" panose="020B0300000000000000" pitchFamily="34" charset="-128"/>
              </a:rPr>
              <a:t>everything there is a season, and </a:t>
            </a:r>
            <a:r>
              <a:rPr lang="en-US" sz="1600" b="0" dirty="0" smtClean="0">
                <a:solidFill>
                  <a:schemeClr val="tx1">
                    <a:lumMod val="50000"/>
                  </a:schemeClr>
                </a:solidFill>
                <a:latin typeface="Karla" panose="020B0604020202020204" charset="0"/>
                <a:ea typeface="Yu Gothic Light" panose="020B0300000000000000" pitchFamily="34" charset="-128"/>
              </a:rPr>
              <a:t>a </a:t>
            </a:r>
            <a:r>
              <a:rPr lang="en-US" sz="1600" b="0" dirty="0">
                <a:solidFill>
                  <a:schemeClr val="tx1">
                    <a:lumMod val="50000"/>
                  </a:schemeClr>
                </a:solidFill>
                <a:latin typeface="Karla" panose="020B0604020202020204" charset="0"/>
                <a:ea typeface="Yu Gothic Light" panose="020B0300000000000000" pitchFamily="34" charset="-128"/>
              </a:rPr>
              <a:t>time for every matter under </a:t>
            </a:r>
            <a:r>
              <a:rPr lang="en-US" sz="1600" b="0" dirty="0" smtClean="0">
                <a:solidFill>
                  <a:schemeClr val="tx1">
                    <a:lumMod val="50000"/>
                  </a:schemeClr>
                </a:solidFill>
                <a:latin typeface="Karla" panose="020B0604020202020204" charset="0"/>
                <a:ea typeface="Yu Gothic Light" panose="020B0300000000000000" pitchFamily="34" charset="-128"/>
              </a:rPr>
              <a:t>heaven: a </a:t>
            </a:r>
            <a:r>
              <a:rPr lang="en-US" sz="1600" b="0" dirty="0">
                <a:solidFill>
                  <a:schemeClr val="tx1">
                    <a:lumMod val="50000"/>
                  </a:schemeClr>
                </a:solidFill>
                <a:latin typeface="Karla" panose="020B0604020202020204" charset="0"/>
                <a:ea typeface="Yu Gothic Light" panose="020B0300000000000000" pitchFamily="34" charset="-128"/>
              </a:rPr>
              <a:t>time to be born, and a time to die; a time to plant, and a time to pluck up what is planted; a time to kill, and a time to heal; time to break down, and a time to build up; a time to weep, and a time to laugh; a time to mourn, and a time to dance; a time to cast away stones, and a time to gather stones together; a time to embrace, and a time to refrain from embracing; a time to seek, and a time to lose; a time to keep, and a time to cast away; a time to tear, and a time to sew; a time to keep silence, and a time to speak; a time to love, and a time to hate; a time for war, and a time for peace</a:t>
            </a:r>
            <a:r>
              <a:rPr lang="en-US" sz="1600" b="0" dirty="0" smtClean="0">
                <a:solidFill>
                  <a:schemeClr val="tx1">
                    <a:lumMod val="50000"/>
                  </a:schemeClr>
                </a:solidFill>
                <a:latin typeface="Karla" panose="020B0604020202020204" charset="0"/>
                <a:ea typeface="Yu Gothic Light" panose="020B0300000000000000" pitchFamily="34" charset="-128"/>
              </a:rPr>
              <a:t>.</a:t>
            </a:r>
          </a:p>
          <a:p>
            <a:pPr algn="r"/>
            <a:r>
              <a:rPr lang="en-US" sz="1400" b="0" dirty="0" smtClean="0">
                <a:solidFill>
                  <a:schemeClr val="tx1">
                    <a:lumMod val="50000"/>
                  </a:schemeClr>
                </a:solidFill>
                <a:latin typeface="Karla" panose="020B0604020202020204" charset="0"/>
                <a:ea typeface="Yu Gothic Light" panose="020B0300000000000000" pitchFamily="34" charset="-128"/>
              </a:rPr>
              <a:t>Ecclesiastes </a:t>
            </a:r>
            <a:r>
              <a:rPr lang="en-US" sz="1400" b="0" dirty="0">
                <a:solidFill>
                  <a:schemeClr val="tx1">
                    <a:lumMod val="50000"/>
                  </a:schemeClr>
                </a:solidFill>
                <a:latin typeface="Karla" panose="020B0604020202020204" charset="0"/>
                <a:ea typeface="Yu Gothic Light" panose="020B0300000000000000" pitchFamily="34" charset="-128"/>
              </a:rPr>
              <a:t>3:1-8</a:t>
            </a:r>
          </a:p>
          <a:p>
            <a:endParaRPr lang="en-US" sz="1400" b="0" dirty="0">
              <a:solidFill>
                <a:schemeClr val="tx1">
                  <a:lumMod val="50000"/>
                </a:schemeClr>
              </a:solidFill>
              <a:latin typeface="Karla" panose="020B0604020202020204" charset="0"/>
              <a:ea typeface="Yu Gothic Light" panose="020B0300000000000000" pitchFamily="34" charset="-128"/>
            </a:endParaRPr>
          </a:p>
        </p:txBody>
      </p:sp>
    </p:spTree>
    <p:extLst>
      <p:ext uri="{BB962C8B-B14F-4D97-AF65-F5344CB8AC3E}">
        <p14:creationId xmlns:p14="http://schemas.microsoft.com/office/powerpoint/2010/main" val="1343120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ctrTitle" idx="4294967295"/>
          </p:nvPr>
        </p:nvSpPr>
        <p:spPr>
          <a:xfrm>
            <a:off x="660667" y="2717800"/>
            <a:ext cx="5251500" cy="2311400"/>
          </a:xfrm>
          <a:prstGeom prst="rect">
            <a:avLst/>
          </a:prstGeom>
        </p:spPr>
        <p:txBody>
          <a:bodyPr spcFirstLastPara="1" wrap="square" lIns="91425" tIns="91425" rIns="91425" bIns="91425" anchor="b" anchorCtr="0">
            <a:noAutofit/>
          </a:bodyPr>
          <a:lstStyle/>
          <a:p>
            <a:pPr lvl="0"/>
            <a:r>
              <a:rPr lang="en" sz="4800" dirty="0">
                <a:solidFill>
                  <a:srgbClr val="C00000"/>
                </a:solidFill>
              </a:rPr>
              <a:t>3</a:t>
            </a:r>
            <a:r>
              <a:rPr lang="en" sz="4800" dirty="0" smtClean="0">
                <a:solidFill>
                  <a:srgbClr val="C00000"/>
                </a:solidFill>
              </a:rPr>
              <a:t>.</a:t>
            </a:r>
            <a:br>
              <a:rPr lang="en" sz="4800" dirty="0" smtClean="0">
                <a:solidFill>
                  <a:srgbClr val="C00000"/>
                </a:solidFill>
              </a:rPr>
            </a:br>
            <a:r>
              <a:rPr lang="en-US" sz="4800" dirty="0" smtClean="0">
                <a:solidFill>
                  <a:srgbClr val="C00000"/>
                </a:solidFill>
                <a:effectLst>
                  <a:outerShdw blurRad="38100" dist="38100" dir="2700000" algn="tl">
                    <a:srgbClr val="000000">
                      <a:alpha val="43137"/>
                    </a:srgbClr>
                  </a:outerShdw>
                </a:effectLst>
              </a:rPr>
              <a:t>Hopes for the</a:t>
            </a:r>
            <a:br>
              <a:rPr lang="en-US" sz="4800" dirty="0" smtClean="0">
                <a:solidFill>
                  <a:srgbClr val="C00000"/>
                </a:solidFill>
                <a:effectLst>
                  <a:outerShdw blurRad="38100" dist="38100" dir="2700000" algn="tl">
                    <a:srgbClr val="000000">
                      <a:alpha val="43137"/>
                    </a:srgbClr>
                  </a:outerShdw>
                </a:effectLst>
              </a:rPr>
            </a:br>
            <a:r>
              <a:rPr lang="en-US" sz="4800" dirty="0" smtClean="0">
                <a:solidFill>
                  <a:srgbClr val="C00000"/>
                </a:solidFill>
                <a:effectLst>
                  <a:outerShdw blurRad="38100" dist="38100" dir="2700000" algn="tl">
                    <a:srgbClr val="000000">
                      <a:alpha val="43137"/>
                    </a:srgbClr>
                  </a:outerShdw>
                </a:effectLst>
              </a:rPr>
              <a:t>Future Matter</a:t>
            </a:r>
            <a:endParaRPr lang="en-US" sz="4800" dirty="0">
              <a:solidFill>
                <a:srgbClr val="C00000"/>
              </a:solidFill>
              <a:effectLst>
                <a:outerShdw blurRad="38100" dist="38100" dir="2700000" algn="tl">
                  <a:srgbClr val="000000">
                    <a:alpha val="43137"/>
                  </a:srgbClr>
                </a:outerShdw>
              </a:effectLst>
            </a:endParaRPr>
          </a:p>
        </p:txBody>
      </p:sp>
      <p:sp>
        <p:nvSpPr>
          <p:cNvPr id="139" name="Google Shape;139;p20"/>
          <p:cNvSpPr txBox="1">
            <a:spLocks noGrp="1"/>
          </p:cNvSpPr>
          <p:nvPr>
            <p:ph type="subTitle" idx="4294967295"/>
          </p:nvPr>
        </p:nvSpPr>
        <p:spPr>
          <a:xfrm>
            <a:off x="660667" y="5334000"/>
            <a:ext cx="6883134" cy="939800"/>
          </a:xfrm>
          <a:prstGeom prst="rect">
            <a:avLst/>
          </a:prstGeom>
        </p:spPr>
        <p:txBody>
          <a:bodyPr spcFirstLastPara="1" wrap="square" lIns="91425" tIns="91425" rIns="91425" bIns="91425" anchor="t" anchorCtr="0">
            <a:noAutofit/>
          </a:bodyPr>
          <a:lstStyle/>
          <a:p>
            <a:pPr marL="0" lvl="0" indent="0" algn="ctr">
              <a:spcBef>
                <a:spcPts val="0"/>
              </a:spcBef>
              <a:buNone/>
            </a:pPr>
            <a:r>
              <a:rPr lang="en-US" sz="2400" b="1" dirty="0" smtClean="0">
                <a:solidFill>
                  <a:srgbClr val="7030A0"/>
                </a:solidFill>
                <a:effectLst>
                  <a:outerShdw blurRad="38100" dist="38100" dir="2700000" algn="tl">
                    <a:srgbClr val="000000">
                      <a:alpha val="43137"/>
                    </a:srgbClr>
                  </a:outerShdw>
                </a:effectLst>
              </a:rPr>
              <a:t>Eschatology: What are you praying for?</a:t>
            </a:r>
            <a:endParaRPr sz="2400" b="1" dirty="0">
              <a:solidFill>
                <a:srgbClr val="7030A0"/>
              </a:solidFill>
              <a:effectLst>
                <a:outerShdw blurRad="38100" dist="38100" dir="2700000" algn="tl">
                  <a:srgbClr val="000000">
                    <a:alpha val="43137"/>
                  </a:srgbClr>
                </a:outerShdw>
              </a:effectLst>
            </a:endParaRPr>
          </a:p>
        </p:txBody>
      </p:sp>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grpSp>
        <p:nvGrpSpPr>
          <p:cNvPr id="14" name="Google Shape;815;p50"/>
          <p:cNvGrpSpPr/>
          <p:nvPr/>
        </p:nvGrpSpPr>
        <p:grpSpPr>
          <a:xfrm>
            <a:off x="521606" y="1032681"/>
            <a:ext cx="1078593" cy="938899"/>
            <a:chOff x="4595425" y="1707325"/>
            <a:chExt cx="470075" cy="288625"/>
          </a:xfrm>
          <a:effectLst>
            <a:outerShdw blurRad="25400" dist="12700" dir="2400000" algn="ctr" rotWithShape="0">
              <a:schemeClr val="tx1"/>
            </a:outerShdw>
          </a:effectLst>
        </p:grpSpPr>
        <p:sp>
          <p:nvSpPr>
            <p:cNvPr id="15" name="Google Shape;816;p50"/>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317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7;p50"/>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317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18;p50"/>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317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19;p50"/>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317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0;p50"/>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317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6414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p:cTn id="7" dur="1000"/>
                                        <p:tgtEl>
                                          <p:spTgt spid="139">
                                            <p:txEl>
                                              <p:pRg st="0" end="0"/>
                                            </p:txEl>
                                          </p:spTgt>
                                        </p:tgtEl>
                                      </p:cBhvr>
                                    </p:animEffect>
                                    <p:anim calcmode="lin" valueType="num">
                                      <p:cBhvr>
                                        <p:cTn id="8" dur="10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8"/>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586" y="641579"/>
            <a:ext cx="8781895" cy="4206366"/>
          </a:xfrm>
          <a:prstGeom prst="rect">
            <a:avLst/>
          </a:prstGeom>
        </p:spPr>
      </p:pic>
      <p:sp>
        <p:nvSpPr>
          <p:cNvPr id="250" name="Google Shape;250;p28"/>
          <p:cNvSpPr txBox="1">
            <a:spLocks noGrp="1"/>
          </p:cNvSpPr>
          <p:nvPr>
            <p:ph type="title" idx="4294967295"/>
          </p:nvPr>
        </p:nvSpPr>
        <p:spPr>
          <a:xfrm>
            <a:off x="609704" y="5489167"/>
            <a:ext cx="1609800" cy="6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FFFF"/>
                </a:solidFill>
              </a:rPr>
              <a:t>MAPS</a:t>
            </a:r>
            <a:endParaRPr>
              <a:solidFill>
                <a:srgbClr val="FFFFFF"/>
              </a:solidFill>
            </a:endParaRPr>
          </a:p>
        </p:txBody>
      </p:sp>
      <p:grpSp>
        <p:nvGrpSpPr>
          <p:cNvPr id="258" name="Google Shape;258;p28"/>
          <p:cNvGrpSpPr/>
          <p:nvPr/>
        </p:nvGrpSpPr>
        <p:grpSpPr>
          <a:xfrm>
            <a:off x="741886" y="4886709"/>
            <a:ext cx="393060" cy="524080"/>
            <a:chOff x="5941025" y="3634400"/>
            <a:chExt cx="467650" cy="467650"/>
          </a:xfrm>
        </p:grpSpPr>
        <p:sp>
          <p:nvSpPr>
            <p:cNvPr id="259" name="Google Shape;259;p2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28"/>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sp>
        <p:nvSpPr>
          <p:cNvPr id="4" name="TextBox 3"/>
          <p:cNvSpPr txBox="1"/>
          <p:nvPr/>
        </p:nvSpPr>
        <p:spPr>
          <a:xfrm>
            <a:off x="0" y="6006643"/>
            <a:ext cx="9144000" cy="353943"/>
          </a:xfrm>
          <a:prstGeom prst="rect">
            <a:avLst/>
          </a:prstGeom>
          <a:noFill/>
        </p:spPr>
        <p:txBody>
          <a:bodyPr wrap="square" rtlCol="0">
            <a:spAutoFit/>
          </a:bodyPr>
          <a:lstStyle/>
          <a:p>
            <a:pPr algn="ctr"/>
            <a:r>
              <a:rPr lang="en-US" sz="1700" b="1" dirty="0" smtClean="0"/>
              <a:t>Note Communist, Islamic, and Hindu affiliations concentrated in unreached areas</a:t>
            </a:r>
            <a:endParaRPr lang="en-US" sz="1700" b="1" dirty="0"/>
          </a:p>
        </p:txBody>
      </p:sp>
      <p:sp>
        <p:nvSpPr>
          <p:cNvPr id="5" name="TextBox 4"/>
          <p:cNvSpPr txBox="1"/>
          <p:nvPr/>
        </p:nvSpPr>
        <p:spPr>
          <a:xfrm>
            <a:off x="200586" y="5040969"/>
            <a:ext cx="8781894" cy="784830"/>
          </a:xfrm>
          <a:prstGeom prst="rect">
            <a:avLst/>
          </a:prstGeom>
          <a:noFill/>
        </p:spPr>
        <p:txBody>
          <a:bodyPr wrap="square" rtlCol="0">
            <a:spAutoFit/>
          </a:bodyPr>
          <a:lstStyle/>
          <a:p>
            <a:pPr algn="ctr"/>
            <a:r>
              <a:rPr lang="en-US" sz="1500" dirty="0">
                <a:latin typeface="Cambria" panose="02040503050406030204" pitchFamily="18" charset="0"/>
                <a:ea typeface="Cambria" panose="02040503050406030204" pitchFamily="18" charset="0"/>
              </a:rPr>
              <a:t>The </a:t>
            </a:r>
            <a:r>
              <a:rPr lang="en-US" sz="1500" b="1" dirty="0">
                <a:latin typeface="Cambria" panose="02040503050406030204" pitchFamily="18" charset="0"/>
                <a:ea typeface="Cambria" panose="02040503050406030204" pitchFamily="18" charset="0"/>
              </a:rPr>
              <a:t>10/40 Window </a:t>
            </a:r>
            <a:r>
              <a:rPr lang="en-US" sz="1500" dirty="0">
                <a:latin typeface="Cambria" panose="02040503050406030204" pitchFamily="18" charset="0"/>
                <a:ea typeface="Cambria" panose="02040503050406030204" pitchFamily="18" charset="0"/>
              </a:rPr>
              <a:t>is located from 10 to 40 degrees </a:t>
            </a:r>
            <a:r>
              <a:rPr lang="en-US" sz="1500" dirty="0" smtClean="0">
                <a:latin typeface="Cambria" panose="02040503050406030204" pitchFamily="18" charset="0"/>
                <a:ea typeface="Cambria" panose="02040503050406030204" pitchFamily="18" charset="0"/>
              </a:rPr>
              <a:t>north </a:t>
            </a:r>
            <a:r>
              <a:rPr lang="en-US" sz="1500" dirty="0">
                <a:latin typeface="Cambria" panose="02040503050406030204" pitchFamily="18" charset="0"/>
                <a:ea typeface="Cambria" panose="02040503050406030204" pitchFamily="18" charset="0"/>
              </a:rPr>
              <a:t>of the </a:t>
            </a:r>
            <a:r>
              <a:rPr lang="en-US" sz="1500" dirty="0" smtClean="0">
                <a:latin typeface="Cambria" panose="02040503050406030204" pitchFamily="18" charset="0"/>
                <a:ea typeface="Cambria" panose="02040503050406030204" pitchFamily="18" charset="0"/>
              </a:rPr>
              <a:t>equator across </a:t>
            </a:r>
            <a:r>
              <a:rPr lang="en-US" sz="1500" dirty="0">
                <a:latin typeface="Cambria" panose="02040503050406030204" pitchFamily="18" charset="0"/>
                <a:ea typeface="Cambria" panose="02040503050406030204" pitchFamily="18" charset="0"/>
              </a:rPr>
              <a:t>northern </a:t>
            </a:r>
            <a:r>
              <a:rPr lang="en-US" sz="1500" dirty="0" smtClean="0">
                <a:latin typeface="Cambria" panose="02040503050406030204" pitchFamily="18" charset="0"/>
                <a:ea typeface="Cambria" panose="02040503050406030204" pitchFamily="18" charset="0"/>
              </a:rPr>
              <a:t>Africa,</a:t>
            </a:r>
          </a:p>
          <a:p>
            <a:pPr algn="ctr"/>
            <a:r>
              <a:rPr lang="en-US" sz="1500" dirty="0" smtClean="0">
                <a:latin typeface="Cambria" panose="02040503050406030204" pitchFamily="18" charset="0"/>
                <a:ea typeface="Cambria" panose="02040503050406030204" pitchFamily="18" charset="0"/>
              </a:rPr>
              <a:t>the </a:t>
            </a:r>
            <a:r>
              <a:rPr lang="en-US" sz="1500" dirty="0">
                <a:latin typeface="Cambria" panose="02040503050406030204" pitchFamily="18" charset="0"/>
                <a:ea typeface="Cambria" panose="02040503050406030204" pitchFamily="18" charset="0"/>
              </a:rPr>
              <a:t>Middle East, and Central </a:t>
            </a:r>
            <a:r>
              <a:rPr lang="en-US" sz="1500" dirty="0" smtClean="0">
                <a:latin typeface="Cambria" panose="02040503050406030204" pitchFamily="18" charset="0"/>
                <a:ea typeface="Cambria" panose="02040503050406030204" pitchFamily="18" charset="0"/>
              </a:rPr>
              <a:t>Asia. 69 </a:t>
            </a:r>
            <a:r>
              <a:rPr lang="en-US" sz="1500" dirty="0">
                <a:latin typeface="Cambria" panose="02040503050406030204" pitchFamily="18" charset="0"/>
                <a:ea typeface="Cambria" panose="02040503050406030204" pitchFamily="18" charset="0"/>
              </a:rPr>
              <a:t>nations </a:t>
            </a:r>
            <a:r>
              <a:rPr lang="en-US" sz="1500" dirty="0" smtClean="0">
                <a:latin typeface="Cambria" panose="02040503050406030204" pitchFamily="18" charset="0"/>
                <a:ea typeface="Cambria" panose="02040503050406030204" pitchFamily="18" charset="0"/>
              </a:rPr>
              <a:t>with nearly </a:t>
            </a:r>
            <a:r>
              <a:rPr lang="en-US" sz="1500" dirty="0">
                <a:latin typeface="Cambria" panose="02040503050406030204" pitchFamily="18" charset="0"/>
                <a:ea typeface="Cambria" panose="02040503050406030204" pitchFamily="18" charset="0"/>
              </a:rPr>
              <a:t>4 billion people </a:t>
            </a:r>
            <a:r>
              <a:rPr lang="en-US" sz="1500" dirty="0" smtClean="0">
                <a:latin typeface="Cambria" panose="02040503050406030204" pitchFamily="18" charset="0"/>
                <a:ea typeface="Cambria" panose="02040503050406030204" pitchFamily="18" charset="0"/>
              </a:rPr>
              <a:t>live here</a:t>
            </a:r>
            <a:r>
              <a:rPr lang="en-US" sz="1500" dirty="0">
                <a:latin typeface="Cambria" panose="02040503050406030204" pitchFamily="18" charset="0"/>
                <a:ea typeface="Cambria" panose="02040503050406030204" pitchFamily="18" charset="0"/>
              </a:rPr>
              <a:t>, </a:t>
            </a:r>
            <a:endParaRPr lang="en-US" sz="1500" dirty="0" smtClean="0">
              <a:latin typeface="Cambria" panose="02040503050406030204" pitchFamily="18" charset="0"/>
              <a:ea typeface="Cambria" panose="02040503050406030204" pitchFamily="18" charset="0"/>
            </a:endParaRPr>
          </a:p>
          <a:p>
            <a:pPr algn="ctr"/>
            <a:r>
              <a:rPr lang="en-US" sz="1500" dirty="0" smtClean="0">
                <a:latin typeface="Cambria" panose="02040503050406030204" pitchFamily="18" charset="0"/>
                <a:ea typeface="Cambria" panose="02040503050406030204" pitchFamily="18" charset="0"/>
              </a:rPr>
              <a:t>including </a:t>
            </a:r>
            <a:r>
              <a:rPr lang="en-US" sz="1500" dirty="0">
                <a:latin typeface="Cambria" panose="02040503050406030204" pitchFamily="18" charset="0"/>
                <a:ea typeface="Cambria" panose="02040503050406030204" pitchFamily="18" charset="0"/>
              </a:rPr>
              <a:t>90 percent of the world's poorest of the poor.</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1066800"/>
            <a:ext cx="484836" cy="457200"/>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8968" y="1094028"/>
            <a:ext cx="484836" cy="457200"/>
          </a:xfrm>
          <a:prstGeom prst="rect">
            <a:avLst/>
          </a:prstGeom>
        </p:spPr>
      </p:pic>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5943" y="1615534"/>
            <a:ext cx="484836" cy="457200"/>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7290" y="973667"/>
            <a:ext cx="484836" cy="4572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95094" y="2158741"/>
            <a:ext cx="386699" cy="546893"/>
          </a:xfrm>
          <a:prstGeom prst="rect">
            <a:avLst/>
          </a:prstGeom>
        </p:spPr>
      </p:pic>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24400" y="2134395"/>
            <a:ext cx="386699" cy="546893"/>
          </a:xfrm>
          <a:prstGeom prst="rect">
            <a:avLst/>
          </a:prstGeom>
        </p:spPr>
      </p:pic>
      <p:pic>
        <p:nvPicPr>
          <p:cNvPr id="24" name="Picture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4000" y="2471315"/>
            <a:ext cx="386699" cy="546893"/>
          </a:xfrm>
          <a:prstGeom prst="rect">
            <a:avLst/>
          </a:prstGeom>
        </p:spPr>
      </p:pic>
      <p:pic>
        <p:nvPicPr>
          <p:cNvPr id="25" name="Pictur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5000" y="1829454"/>
            <a:ext cx="386699" cy="546893"/>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67290" y="2215369"/>
            <a:ext cx="274320" cy="274320"/>
          </a:xfrm>
          <a:prstGeom prst="rect">
            <a:avLst/>
          </a:prstGeom>
        </p:spPr>
      </p:pic>
      <p:pic>
        <p:nvPicPr>
          <p:cNvPr id="28" name="Picture 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97115" y="2193467"/>
            <a:ext cx="365760" cy="365760"/>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00475" y="1685652"/>
            <a:ext cx="411480" cy="411480"/>
          </a:xfrm>
          <a:prstGeom prst="rect">
            <a:avLst/>
          </a:prstGeom>
        </p:spPr>
      </p:pic>
      <p:pic>
        <p:nvPicPr>
          <p:cNvPr id="31" name="Picture 3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7276" y="3276600"/>
            <a:ext cx="411480" cy="411480"/>
          </a:xfrm>
          <a:prstGeom prst="rect">
            <a:avLst/>
          </a:prstGeom>
        </p:spPr>
      </p:pic>
      <p:pic>
        <p:nvPicPr>
          <p:cNvPr id="32" name="Picture 3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23644" y="3093720"/>
            <a:ext cx="411480" cy="411480"/>
          </a:xfrm>
          <a:prstGeom prst="rect">
            <a:avLst/>
          </a:prstGeom>
        </p:spPr>
      </p:pic>
      <p:pic>
        <p:nvPicPr>
          <p:cNvPr id="33" name="Picture 3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2676" y="3693160"/>
            <a:ext cx="365760" cy="365760"/>
          </a:xfrm>
          <a:prstGeom prst="rect">
            <a:avLst/>
          </a:prstGeom>
        </p:spPr>
      </p:pic>
      <p:sp>
        <p:nvSpPr>
          <p:cNvPr id="11" name="TextBox 10"/>
          <p:cNvSpPr txBox="1"/>
          <p:nvPr/>
        </p:nvSpPr>
        <p:spPr>
          <a:xfrm>
            <a:off x="4522261" y="1322628"/>
            <a:ext cx="404278" cy="523220"/>
          </a:xfrm>
          <a:prstGeom prst="rect">
            <a:avLst/>
          </a:prstGeom>
          <a:noFill/>
        </p:spPr>
        <p:txBody>
          <a:bodyPr wrap="none" rtlCol="0">
            <a:spAutoFit/>
          </a:bodyPr>
          <a:lstStyle/>
          <a:p>
            <a:r>
              <a:rPr lang="en-US" sz="2800" dirty="0" smtClean="0">
                <a:solidFill>
                  <a:srgbClr val="FF0000"/>
                </a:solidFill>
                <a:latin typeface="Arial Black" panose="020B0A04020102020204" pitchFamily="34" charset="0"/>
              </a:rPr>
              <a:t>?</a:t>
            </a:r>
            <a:endParaRPr lang="en-US" sz="2800" dirty="0">
              <a:solidFill>
                <a:srgbClr val="FF0000"/>
              </a:solidFill>
              <a:latin typeface="Arial Black" panose="020B0A04020102020204" pitchFamily="34" charset="0"/>
            </a:endParaRPr>
          </a:p>
        </p:txBody>
      </p:sp>
      <p:sp>
        <p:nvSpPr>
          <p:cNvPr id="35" name="TextBox 34"/>
          <p:cNvSpPr txBox="1"/>
          <p:nvPr/>
        </p:nvSpPr>
        <p:spPr>
          <a:xfrm>
            <a:off x="1893159" y="1000780"/>
            <a:ext cx="404278" cy="523220"/>
          </a:xfrm>
          <a:prstGeom prst="rect">
            <a:avLst/>
          </a:prstGeom>
          <a:noFill/>
        </p:spPr>
        <p:txBody>
          <a:bodyPr wrap="none" rtlCol="0">
            <a:spAutoFit/>
          </a:bodyPr>
          <a:lstStyle/>
          <a:p>
            <a:r>
              <a:rPr lang="en-US" sz="2800" dirty="0" smtClean="0">
                <a:solidFill>
                  <a:srgbClr val="FF0000"/>
                </a:solidFill>
                <a:latin typeface="Arial Black" panose="020B0A04020102020204" pitchFamily="34" charset="0"/>
              </a:rPr>
              <a:t>?</a:t>
            </a:r>
            <a:endParaRPr lang="en-US" sz="2800" dirty="0">
              <a:solidFill>
                <a:srgbClr val="FF0000"/>
              </a:solidFill>
              <a:latin typeface="Arial Black" panose="020B0A04020102020204" pitchFamily="34" charset="0"/>
            </a:endParaRPr>
          </a:p>
        </p:txBody>
      </p:sp>
      <p:sp>
        <p:nvSpPr>
          <p:cNvPr id="36" name="TextBox 35"/>
          <p:cNvSpPr txBox="1"/>
          <p:nvPr/>
        </p:nvSpPr>
        <p:spPr>
          <a:xfrm>
            <a:off x="5741757" y="907647"/>
            <a:ext cx="404278" cy="523220"/>
          </a:xfrm>
          <a:prstGeom prst="rect">
            <a:avLst/>
          </a:prstGeom>
          <a:noFill/>
        </p:spPr>
        <p:txBody>
          <a:bodyPr wrap="none" rtlCol="0">
            <a:spAutoFit/>
          </a:bodyPr>
          <a:lstStyle/>
          <a:p>
            <a:r>
              <a:rPr lang="en-US" sz="2800" dirty="0" smtClean="0">
                <a:solidFill>
                  <a:srgbClr val="FF0000"/>
                </a:solidFill>
                <a:latin typeface="Arial Black" panose="020B0A04020102020204" pitchFamily="34" charset="0"/>
              </a:rPr>
              <a:t>?</a:t>
            </a:r>
            <a:endParaRPr lang="en-US" sz="2800" dirty="0">
              <a:solidFill>
                <a:srgbClr val="FF0000"/>
              </a:solidFill>
              <a:latin typeface="Arial Black" panose="020B0A04020102020204" pitchFamily="34" charset="0"/>
            </a:endParaRPr>
          </a:p>
        </p:txBody>
      </p:sp>
      <p:sp>
        <p:nvSpPr>
          <p:cNvPr id="38" name="TextBox 37"/>
          <p:cNvSpPr txBox="1"/>
          <p:nvPr/>
        </p:nvSpPr>
        <p:spPr>
          <a:xfrm>
            <a:off x="6603804" y="940657"/>
            <a:ext cx="404278" cy="523220"/>
          </a:xfrm>
          <a:prstGeom prst="rect">
            <a:avLst/>
          </a:prstGeom>
          <a:noFill/>
        </p:spPr>
        <p:txBody>
          <a:bodyPr wrap="none" rtlCol="0">
            <a:spAutoFit/>
          </a:bodyPr>
          <a:lstStyle/>
          <a:p>
            <a:r>
              <a:rPr lang="en-US" sz="2800" dirty="0" smtClean="0">
                <a:solidFill>
                  <a:srgbClr val="FF0000"/>
                </a:solidFill>
                <a:latin typeface="Arial Black" panose="020B0A04020102020204" pitchFamily="34" charset="0"/>
              </a:rPr>
              <a:t>?</a:t>
            </a:r>
            <a:endParaRPr lang="en-US" sz="2800" dirty="0">
              <a:solidFill>
                <a:srgbClr val="FF0000"/>
              </a:solidFill>
              <a:latin typeface="Arial Black" panose="020B0A04020102020204" pitchFamily="34" charset="0"/>
            </a:endParaRPr>
          </a:p>
        </p:txBody>
      </p:sp>
      <p:pic>
        <p:nvPicPr>
          <p:cNvPr id="39" name="Picture 3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1319" y="2005692"/>
            <a:ext cx="386699" cy="546893"/>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79599" y="1491652"/>
            <a:ext cx="476016" cy="548640"/>
          </a:xfrm>
          <a:prstGeom prst="rect">
            <a:avLst/>
          </a:prstGeom>
        </p:spPr>
      </p:pic>
      <p:sp>
        <p:nvSpPr>
          <p:cNvPr id="13" name="TextBox 12"/>
          <p:cNvSpPr txBox="1"/>
          <p:nvPr/>
        </p:nvSpPr>
        <p:spPr>
          <a:xfrm rot="750357">
            <a:off x="3989071" y="1626238"/>
            <a:ext cx="1482249" cy="420628"/>
          </a:xfrm>
          <a:prstGeom prst="rect">
            <a:avLst/>
          </a:prstGeom>
          <a:noFill/>
        </p:spPr>
        <p:txBody>
          <a:bodyPr wrap="square" rtlCol="0">
            <a:spAutoFit/>
          </a:bodyPr>
          <a:lstStyle/>
          <a:p>
            <a:r>
              <a:rPr lang="en-US" sz="1800" b="1" dirty="0" smtClean="0">
                <a:solidFill>
                  <a:srgbClr val="0166AB"/>
                </a:solidFill>
                <a:latin typeface="Bahnschrift" panose="020B0502040204020203" pitchFamily="34" charset="0"/>
              </a:rPr>
              <a:t>___________</a:t>
            </a:r>
            <a:r>
              <a:rPr lang="en-US" sz="3200" b="1" baseline="-28000" dirty="0" smtClean="0">
                <a:solidFill>
                  <a:srgbClr val="0166AB"/>
                </a:solidFill>
                <a:latin typeface="Bahnschrift" panose="020B0502040204020203" pitchFamily="34" charset="0"/>
              </a:rPr>
              <a:t>&gt;</a:t>
            </a:r>
            <a:endParaRPr lang="en-US" sz="3200" b="1" baseline="-28000" dirty="0">
              <a:solidFill>
                <a:srgbClr val="0166AB"/>
              </a:solidFill>
              <a:latin typeface="Bahnschrift" panose="020B0502040204020203" pitchFamily="34" charset="0"/>
            </a:endParaRPr>
          </a:p>
        </p:txBody>
      </p:sp>
      <p:pic>
        <p:nvPicPr>
          <p:cNvPr id="37" name="Picture 3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59321" y="3505200"/>
            <a:ext cx="228600" cy="228600"/>
          </a:xfrm>
          <a:prstGeom prst="rect">
            <a:avLst/>
          </a:prstGeom>
        </p:spPr>
      </p:pic>
      <p:pic>
        <p:nvPicPr>
          <p:cNvPr id="40" name="Picture 3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7104" y="4062307"/>
            <a:ext cx="274320" cy="387960"/>
          </a:xfrm>
          <a:prstGeom prst="rect">
            <a:avLst/>
          </a:prstGeom>
        </p:spPr>
      </p:pic>
      <p:pic>
        <p:nvPicPr>
          <p:cNvPr id="41" name="Picture 4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72039" y="3742267"/>
            <a:ext cx="339385" cy="320040"/>
          </a:xfrm>
          <a:prstGeom prst="rect">
            <a:avLst/>
          </a:prstGeom>
        </p:spPr>
      </p:pic>
      <p:pic>
        <p:nvPicPr>
          <p:cNvPr id="42" name="Picture 4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7104" y="4419600"/>
            <a:ext cx="274320" cy="274320"/>
          </a:xfrm>
          <a:prstGeom prst="rect">
            <a:avLst/>
          </a:prstGeom>
        </p:spPr>
      </p:pic>
      <p:sp>
        <p:nvSpPr>
          <p:cNvPr id="9" name="TextBox 8"/>
          <p:cNvSpPr txBox="1"/>
          <p:nvPr/>
        </p:nvSpPr>
        <p:spPr>
          <a:xfrm>
            <a:off x="687921" y="3505200"/>
            <a:ext cx="836079" cy="1192634"/>
          </a:xfrm>
          <a:prstGeom prst="rect">
            <a:avLst/>
          </a:prstGeom>
          <a:noFill/>
        </p:spPr>
        <p:txBody>
          <a:bodyPr wrap="square" rtlCol="0">
            <a:spAutoFit/>
          </a:bodyPr>
          <a:lstStyle/>
          <a:p>
            <a:pPr>
              <a:spcAft>
                <a:spcPts val="1100"/>
              </a:spcAft>
            </a:pPr>
            <a:r>
              <a:rPr lang="en-US" sz="1100" b="1" dirty="0" smtClean="0">
                <a:latin typeface="Arial" panose="020B0604020202020204" pitchFamily="34" charset="0"/>
                <a:cs typeface="Arial" panose="020B0604020202020204" pitchFamily="34" charset="0"/>
              </a:rPr>
              <a:t>Christian</a:t>
            </a:r>
          </a:p>
          <a:p>
            <a:pPr>
              <a:spcAft>
                <a:spcPts val="1100"/>
              </a:spcAft>
            </a:pPr>
            <a:r>
              <a:rPr lang="en-US" sz="1100" b="1" dirty="0">
                <a:latin typeface="Arial" panose="020B0604020202020204" pitchFamily="34" charset="0"/>
                <a:cs typeface="Arial" panose="020B0604020202020204" pitchFamily="34" charset="0"/>
              </a:rPr>
              <a:t>Marxist</a:t>
            </a:r>
          </a:p>
          <a:p>
            <a:pPr>
              <a:spcAft>
                <a:spcPts val="1100"/>
              </a:spcAft>
            </a:pPr>
            <a:r>
              <a:rPr lang="en-US" sz="1100" b="1" dirty="0" smtClean="0">
                <a:latin typeface="Arial" panose="020B0604020202020204" pitchFamily="34" charset="0"/>
                <a:cs typeface="Arial" panose="020B0604020202020204" pitchFamily="34" charset="0"/>
              </a:rPr>
              <a:t>Islamic</a:t>
            </a:r>
          </a:p>
          <a:p>
            <a:pPr>
              <a:spcAft>
                <a:spcPts val="1000"/>
              </a:spcAft>
            </a:pPr>
            <a:r>
              <a:rPr lang="en-US" sz="1100" b="1" dirty="0" smtClean="0">
                <a:latin typeface="Arial" panose="020B0604020202020204" pitchFamily="34" charset="0"/>
                <a:cs typeface="Arial" panose="020B0604020202020204" pitchFamily="34" charset="0"/>
              </a:rPr>
              <a:t>Hindu</a:t>
            </a:r>
          </a:p>
        </p:txBody>
      </p:sp>
    </p:spTree>
    <p:extLst>
      <p:ext uri="{BB962C8B-B14F-4D97-AF65-F5344CB8AC3E}">
        <p14:creationId xmlns:p14="http://schemas.microsoft.com/office/powerpoint/2010/main" val="3686973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b="3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3" name="TextBox 2"/>
          <p:cNvSpPr txBox="1"/>
          <p:nvPr/>
        </p:nvSpPr>
        <p:spPr>
          <a:xfrm>
            <a:off x="6047602" y="4484213"/>
            <a:ext cx="691215" cy="307777"/>
          </a:xfrm>
          <a:prstGeom prst="rect">
            <a:avLst/>
          </a:prstGeom>
          <a:noFill/>
        </p:spPr>
        <p:txBody>
          <a:bodyPr wrap="none" rtlCol="0">
            <a:spAutoFit/>
          </a:bodyPr>
          <a:lstStyle/>
          <a:p>
            <a:r>
              <a:rPr lang="en-US" b="1" i="1" dirty="0" smtClean="0">
                <a:solidFill>
                  <a:srgbClr val="FF0000"/>
                </a:solidFill>
              </a:rPr>
              <a:t>Jesus</a:t>
            </a:r>
            <a:endParaRPr lang="en-US" b="1" i="1" dirty="0">
              <a:solidFill>
                <a:srgbClr val="FF0000"/>
              </a:solidFill>
            </a:endParaRPr>
          </a:p>
        </p:txBody>
      </p:sp>
      <p:sp>
        <p:nvSpPr>
          <p:cNvPr id="4" name="TextBox 3"/>
          <p:cNvSpPr txBox="1"/>
          <p:nvPr/>
        </p:nvSpPr>
        <p:spPr>
          <a:xfrm>
            <a:off x="5265412" y="5000420"/>
            <a:ext cx="678187" cy="292388"/>
          </a:xfrm>
          <a:prstGeom prst="rect">
            <a:avLst/>
          </a:prstGeom>
          <a:noFill/>
        </p:spPr>
        <p:txBody>
          <a:bodyPr wrap="square" lIns="91440" rIns="0" rtlCol="0">
            <a:spAutoFit/>
          </a:bodyPr>
          <a:lstStyle/>
          <a:p>
            <a:r>
              <a:rPr lang="en-US" sz="1300" b="1" dirty="0" smtClean="0">
                <a:solidFill>
                  <a:srgbClr val="0166AB"/>
                </a:solidFill>
              </a:rPr>
              <a:t>Moses</a:t>
            </a:r>
            <a:endParaRPr lang="en-US" sz="1300" b="1" dirty="0">
              <a:solidFill>
                <a:srgbClr val="0166AB"/>
              </a:solidFill>
            </a:endParaRPr>
          </a:p>
        </p:txBody>
      </p:sp>
      <p:sp>
        <p:nvSpPr>
          <p:cNvPr id="6" name="TextBox 5"/>
          <p:cNvSpPr txBox="1"/>
          <p:nvPr/>
        </p:nvSpPr>
        <p:spPr>
          <a:xfrm>
            <a:off x="3636028" y="4618094"/>
            <a:ext cx="647934" cy="292388"/>
          </a:xfrm>
          <a:prstGeom prst="rect">
            <a:avLst/>
          </a:prstGeom>
          <a:noFill/>
        </p:spPr>
        <p:txBody>
          <a:bodyPr wrap="none" rtlCol="0">
            <a:spAutoFit/>
          </a:bodyPr>
          <a:lstStyle/>
          <a:p>
            <a:r>
              <a:rPr lang="en-US" sz="1300" b="1" dirty="0" smtClean="0">
                <a:solidFill>
                  <a:srgbClr val="0166AB"/>
                </a:solidFill>
              </a:rPr>
              <a:t>Adam</a:t>
            </a:r>
            <a:endParaRPr lang="en-US" sz="1300" b="1" dirty="0">
              <a:solidFill>
                <a:srgbClr val="0166AB"/>
              </a:solidFill>
            </a:endParaRPr>
          </a:p>
        </p:txBody>
      </p:sp>
      <p:sp>
        <p:nvSpPr>
          <p:cNvPr id="7" name="TextBox 6"/>
          <p:cNvSpPr txBox="1"/>
          <p:nvPr/>
        </p:nvSpPr>
        <p:spPr>
          <a:xfrm>
            <a:off x="4560849" y="4729986"/>
            <a:ext cx="603050" cy="292388"/>
          </a:xfrm>
          <a:prstGeom prst="rect">
            <a:avLst/>
          </a:prstGeom>
          <a:noFill/>
        </p:spPr>
        <p:txBody>
          <a:bodyPr wrap="none" rtlCol="0">
            <a:spAutoFit/>
          </a:bodyPr>
          <a:lstStyle/>
          <a:p>
            <a:r>
              <a:rPr lang="en-US" sz="1300" b="1" dirty="0" smtClean="0">
                <a:solidFill>
                  <a:srgbClr val="0166AB"/>
                </a:solidFill>
              </a:rPr>
              <a:t>Noah</a:t>
            </a:r>
            <a:endParaRPr lang="en-US" sz="1300" b="1" dirty="0">
              <a:solidFill>
                <a:srgbClr val="0166AB"/>
              </a:solidFill>
            </a:endParaRPr>
          </a:p>
        </p:txBody>
      </p:sp>
      <p:sp>
        <p:nvSpPr>
          <p:cNvPr id="9" name="TextBox 8"/>
          <p:cNvSpPr txBox="1"/>
          <p:nvPr/>
        </p:nvSpPr>
        <p:spPr>
          <a:xfrm>
            <a:off x="4721630" y="4275807"/>
            <a:ext cx="907621" cy="292388"/>
          </a:xfrm>
          <a:prstGeom prst="rect">
            <a:avLst/>
          </a:prstGeom>
          <a:noFill/>
        </p:spPr>
        <p:txBody>
          <a:bodyPr wrap="none" rtlCol="0">
            <a:spAutoFit/>
          </a:bodyPr>
          <a:lstStyle/>
          <a:p>
            <a:r>
              <a:rPr lang="en-US" sz="1300" b="1" dirty="0" smtClean="0">
                <a:solidFill>
                  <a:srgbClr val="0166AB"/>
                </a:solidFill>
              </a:rPr>
              <a:t>Abraham</a:t>
            </a:r>
            <a:endParaRPr lang="en-US" sz="1300" b="1" dirty="0">
              <a:solidFill>
                <a:srgbClr val="0166AB"/>
              </a:solidFill>
            </a:endParaRPr>
          </a:p>
        </p:txBody>
      </p:sp>
      <p:sp>
        <p:nvSpPr>
          <p:cNvPr id="11" name="TextBox 10"/>
          <p:cNvSpPr txBox="1"/>
          <p:nvPr/>
        </p:nvSpPr>
        <p:spPr>
          <a:xfrm>
            <a:off x="5409417" y="4464204"/>
            <a:ext cx="639919" cy="292388"/>
          </a:xfrm>
          <a:prstGeom prst="rect">
            <a:avLst/>
          </a:prstGeom>
          <a:noFill/>
        </p:spPr>
        <p:txBody>
          <a:bodyPr wrap="none" rtlCol="0">
            <a:spAutoFit/>
          </a:bodyPr>
          <a:lstStyle/>
          <a:p>
            <a:r>
              <a:rPr lang="en-US" sz="1300" b="1" dirty="0" smtClean="0">
                <a:solidFill>
                  <a:srgbClr val="0166AB"/>
                </a:solidFill>
              </a:rPr>
              <a:t>David</a:t>
            </a:r>
            <a:endParaRPr lang="en-US" sz="1300" b="1" dirty="0">
              <a:solidFill>
                <a:srgbClr val="0166AB"/>
              </a:solidFill>
            </a:endParaRPr>
          </a:p>
        </p:txBody>
      </p:sp>
      <p:cxnSp>
        <p:nvCxnSpPr>
          <p:cNvPr id="12" name="Straight Arrow Connector 11"/>
          <p:cNvCxnSpPr/>
          <p:nvPr/>
        </p:nvCxnSpPr>
        <p:spPr>
          <a:xfrm flipH="1">
            <a:off x="3954786" y="4875764"/>
            <a:ext cx="15228" cy="784428"/>
          </a:xfrm>
          <a:prstGeom prst="straightConnector1">
            <a:avLst/>
          </a:prstGeom>
          <a:ln w="31750">
            <a:solidFill>
              <a:srgbClr val="0166AB"/>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76801" y="5025193"/>
            <a:ext cx="0" cy="625909"/>
          </a:xfrm>
          <a:prstGeom prst="straightConnector1">
            <a:avLst/>
          </a:prstGeom>
          <a:ln w="31750">
            <a:solidFill>
              <a:srgbClr val="0166AB"/>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202692" y="4545192"/>
            <a:ext cx="0" cy="1088192"/>
          </a:xfrm>
          <a:prstGeom prst="straightConnector1">
            <a:avLst/>
          </a:prstGeom>
          <a:ln w="31750">
            <a:solidFill>
              <a:srgbClr val="0166AB"/>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562078" y="5212080"/>
            <a:ext cx="0" cy="383124"/>
          </a:xfrm>
          <a:prstGeom prst="straightConnector1">
            <a:avLst/>
          </a:prstGeom>
          <a:ln w="31750">
            <a:solidFill>
              <a:srgbClr val="0166AB"/>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393209" y="4739331"/>
            <a:ext cx="0" cy="79827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900667" y="4739331"/>
            <a:ext cx="12694" cy="829957"/>
          </a:xfrm>
          <a:prstGeom prst="straightConnector1">
            <a:avLst/>
          </a:prstGeom>
          <a:ln w="31750">
            <a:solidFill>
              <a:srgbClr val="0166AB"/>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766560" y="4348882"/>
            <a:ext cx="0" cy="1188720"/>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99879" y="4041105"/>
            <a:ext cx="1003801" cy="307777"/>
          </a:xfrm>
          <a:prstGeom prst="rect">
            <a:avLst/>
          </a:prstGeom>
          <a:noFill/>
        </p:spPr>
        <p:txBody>
          <a:bodyPr wrap="none" rtlCol="0">
            <a:spAutoFit/>
          </a:bodyPr>
          <a:lstStyle/>
          <a:p>
            <a:r>
              <a:rPr lang="en-US" b="1" dirty="0" smtClean="0">
                <a:solidFill>
                  <a:schemeClr val="bg2">
                    <a:lumMod val="75000"/>
                  </a:schemeClr>
                </a:solidFill>
                <a:latin typeface="Arial Narrow" panose="020B0606020202030204" pitchFamily="34" charset="0"/>
              </a:rPr>
              <a:t>Mohammed</a:t>
            </a:r>
            <a:endParaRPr lang="en-US" b="1" dirty="0">
              <a:solidFill>
                <a:schemeClr val="bg2">
                  <a:lumMod val="75000"/>
                </a:schemeClr>
              </a:solidFill>
              <a:latin typeface="Arial Narrow" panose="020B0606020202030204" pitchFamily="34" charset="0"/>
            </a:endParaRPr>
          </a:p>
        </p:txBody>
      </p:sp>
      <p:sp>
        <p:nvSpPr>
          <p:cNvPr id="37" name="TextBox 36"/>
          <p:cNvSpPr txBox="1"/>
          <p:nvPr/>
        </p:nvSpPr>
        <p:spPr>
          <a:xfrm>
            <a:off x="5364950" y="3319263"/>
            <a:ext cx="688009" cy="307777"/>
          </a:xfrm>
          <a:prstGeom prst="rect">
            <a:avLst/>
          </a:prstGeom>
          <a:noFill/>
        </p:spPr>
        <p:txBody>
          <a:bodyPr wrap="none" rtlCol="0">
            <a:spAutoFit/>
          </a:bodyPr>
          <a:lstStyle/>
          <a:p>
            <a:r>
              <a:rPr lang="en-US" b="1" dirty="0" smtClean="0">
                <a:solidFill>
                  <a:schemeClr val="bg2">
                    <a:lumMod val="75000"/>
                  </a:schemeClr>
                </a:solidFill>
                <a:latin typeface="Arial Narrow" panose="020B0606020202030204" pitchFamily="34" charset="0"/>
              </a:rPr>
              <a:t>Hindu+</a:t>
            </a:r>
            <a:endParaRPr lang="en-US" b="1" dirty="0">
              <a:solidFill>
                <a:schemeClr val="bg2">
                  <a:lumMod val="75000"/>
                </a:schemeClr>
              </a:solidFill>
              <a:latin typeface="Arial Narrow" panose="020B0606020202030204" pitchFamily="34" charset="0"/>
            </a:endParaRPr>
          </a:p>
        </p:txBody>
      </p:sp>
      <p:sp>
        <p:nvSpPr>
          <p:cNvPr id="38" name="TextBox 37"/>
          <p:cNvSpPr txBox="1"/>
          <p:nvPr/>
        </p:nvSpPr>
        <p:spPr>
          <a:xfrm>
            <a:off x="5871640" y="3211541"/>
            <a:ext cx="856479" cy="523220"/>
          </a:xfrm>
          <a:prstGeom prst="rect">
            <a:avLst/>
          </a:prstGeom>
          <a:noFill/>
        </p:spPr>
        <p:txBody>
          <a:bodyPr wrap="square" rtlCol="0">
            <a:spAutoFit/>
          </a:bodyPr>
          <a:lstStyle/>
          <a:p>
            <a:pPr algn="ctr"/>
            <a:r>
              <a:rPr lang="en-US" b="1" dirty="0" smtClean="0">
                <a:solidFill>
                  <a:schemeClr val="bg2">
                    <a:lumMod val="75000"/>
                  </a:schemeClr>
                </a:solidFill>
                <a:latin typeface="Arial Narrow" panose="020B0606020202030204" pitchFamily="34" charset="0"/>
              </a:rPr>
              <a:t>Buddha</a:t>
            </a:r>
          </a:p>
          <a:p>
            <a:pPr algn="ctr"/>
            <a:r>
              <a:rPr lang="en-US" b="1" dirty="0" smtClean="0">
                <a:solidFill>
                  <a:schemeClr val="bg2">
                    <a:lumMod val="75000"/>
                  </a:schemeClr>
                </a:solidFill>
                <a:latin typeface="Arial Narrow" panose="020B0606020202030204" pitchFamily="34" charset="0"/>
              </a:rPr>
              <a:t>Shiva</a:t>
            </a:r>
            <a:endParaRPr lang="en-US" b="1" dirty="0">
              <a:solidFill>
                <a:schemeClr val="bg2">
                  <a:lumMod val="75000"/>
                </a:schemeClr>
              </a:solidFill>
              <a:latin typeface="Arial Narrow" panose="020B0606020202030204" pitchFamily="34" charset="0"/>
            </a:endParaRPr>
          </a:p>
        </p:txBody>
      </p:sp>
      <p:sp>
        <p:nvSpPr>
          <p:cNvPr id="39" name="TextBox 38"/>
          <p:cNvSpPr txBox="1"/>
          <p:nvPr/>
        </p:nvSpPr>
        <p:spPr>
          <a:xfrm>
            <a:off x="6615153" y="3659087"/>
            <a:ext cx="647934" cy="307777"/>
          </a:xfrm>
          <a:prstGeom prst="rect">
            <a:avLst/>
          </a:prstGeom>
          <a:noFill/>
        </p:spPr>
        <p:txBody>
          <a:bodyPr wrap="none" rtlCol="0">
            <a:spAutoFit/>
          </a:bodyPr>
          <a:lstStyle/>
          <a:p>
            <a:r>
              <a:rPr lang="en-US" b="1" dirty="0" smtClean="0">
                <a:solidFill>
                  <a:schemeClr val="bg2">
                    <a:lumMod val="75000"/>
                  </a:schemeClr>
                </a:solidFill>
                <a:latin typeface="Arial Narrow" panose="020B0606020202030204" pitchFamily="34" charset="0"/>
              </a:rPr>
              <a:t>Incas+</a:t>
            </a:r>
            <a:endParaRPr lang="en-US" b="1" dirty="0">
              <a:solidFill>
                <a:schemeClr val="bg2">
                  <a:lumMod val="75000"/>
                </a:schemeClr>
              </a:solidFill>
              <a:latin typeface="Arial Narrow" panose="020B0606020202030204" pitchFamily="34" charset="0"/>
            </a:endParaRPr>
          </a:p>
        </p:txBody>
      </p:sp>
      <p:sp>
        <p:nvSpPr>
          <p:cNvPr id="36" name="Rectangle 35"/>
          <p:cNvSpPr/>
          <p:nvPr/>
        </p:nvSpPr>
        <p:spPr>
          <a:xfrm>
            <a:off x="5757559" y="2974587"/>
            <a:ext cx="721672" cy="307777"/>
          </a:xfrm>
          <a:prstGeom prst="rect">
            <a:avLst/>
          </a:prstGeom>
        </p:spPr>
        <p:txBody>
          <a:bodyPr wrap="none">
            <a:spAutoFit/>
          </a:bodyPr>
          <a:lstStyle/>
          <a:p>
            <a:r>
              <a:rPr lang="en-US" b="1" dirty="0" err="1" smtClean="0">
                <a:solidFill>
                  <a:schemeClr val="bg2">
                    <a:lumMod val="75000"/>
                  </a:schemeClr>
                </a:solidFill>
                <a:latin typeface="Arial Narrow" panose="020B0606020202030204" pitchFamily="34" charset="0"/>
              </a:rPr>
              <a:t>Tengri</a:t>
            </a:r>
            <a:r>
              <a:rPr lang="en-US" b="1" dirty="0" smtClean="0">
                <a:solidFill>
                  <a:schemeClr val="bg2">
                    <a:lumMod val="75000"/>
                  </a:schemeClr>
                </a:solidFill>
                <a:latin typeface="Arial Narrow" panose="020B0606020202030204" pitchFamily="34" charset="0"/>
              </a:rPr>
              <a:t>+</a:t>
            </a:r>
            <a:endParaRPr lang="en-US" b="1" dirty="0">
              <a:solidFill>
                <a:schemeClr val="bg2">
                  <a:lumMod val="75000"/>
                </a:schemeClr>
              </a:solidFill>
              <a:latin typeface="Arial Narrow" panose="020B0606020202030204" pitchFamily="34" charset="0"/>
            </a:endParaRPr>
          </a:p>
        </p:txBody>
      </p:sp>
      <p:sp>
        <p:nvSpPr>
          <p:cNvPr id="41" name="Rectangle 40"/>
          <p:cNvSpPr/>
          <p:nvPr/>
        </p:nvSpPr>
        <p:spPr>
          <a:xfrm>
            <a:off x="5266880" y="3659087"/>
            <a:ext cx="851515" cy="307777"/>
          </a:xfrm>
          <a:prstGeom prst="rect">
            <a:avLst/>
          </a:prstGeom>
        </p:spPr>
        <p:txBody>
          <a:bodyPr wrap="none">
            <a:spAutoFit/>
          </a:bodyPr>
          <a:lstStyle/>
          <a:p>
            <a:r>
              <a:rPr lang="en-US" b="1" dirty="0" err="1" smtClean="0">
                <a:solidFill>
                  <a:schemeClr val="bg2">
                    <a:lumMod val="75000"/>
                  </a:schemeClr>
                </a:solidFill>
                <a:latin typeface="Arial Narrow" panose="020B0606020202030204" pitchFamily="34" charset="0"/>
              </a:rPr>
              <a:t>Shangdi</a:t>
            </a:r>
            <a:r>
              <a:rPr lang="en-US" b="1" dirty="0" smtClean="0">
                <a:solidFill>
                  <a:schemeClr val="bg2">
                    <a:lumMod val="75000"/>
                  </a:schemeClr>
                </a:solidFill>
                <a:latin typeface="Arial Narrow" panose="020B0606020202030204" pitchFamily="34" charset="0"/>
              </a:rPr>
              <a:t>+</a:t>
            </a:r>
            <a:endParaRPr lang="en-US" b="1" dirty="0">
              <a:solidFill>
                <a:schemeClr val="bg2">
                  <a:lumMod val="75000"/>
                </a:schemeClr>
              </a:solidFill>
              <a:latin typeface="Arial Narrow" panose="020B0606020202030204" pitchFamily="34" charset="0"/>
            </a:endParaRPr>
          </a:p>
        </p:txBody>
      </p:sp>
      <p:sp>
        <p:nvSpPr>
          <p:cNvPr id="42" name="TextBox 41"/>
          <p:cNvSpPr txBox="1"/>
          <p:nvPr/>
        </p:nvSpPr>
        <p:spPr>
          <a:xfrm>
            <a:off x="4806633" y="3659087"/>
            <a:ext cx="458780" cy="307777"/>
          </a:xfrm>
          <a:prstGeom prst="rect">
            <a:avLst/>
          </a:prstGeom>
          <a:noFill/>
        </p:spPr>
        <p:txBody>
          <a:bodyPr wrap="none" rtlCol="0">
            <a:spAutoFit/>
          </a:bodyPr>
          <a:lstStyle/>
          <a:p>
            <a:r>
              <a:rPr lang="en-US" b="1" dirty="0" smtClean="0">
                <a:solidFill>
                  <a:schemeClr val="bg2">
                    <a:lumMod val="75000"/>
                  </a:schemeClr>
                </a:solidFill>
                <a:latin typeface="Arial Narrow" panose="020B0606020202030204" pitchFamily="34" charset="0"/>
              </a:rPr>
              <a:t>Ra+</a:t>
            </a:r>
            <a:endParaRPr lang="en-US" b="1" dirty="0">
              <a:solidFill>
                <a:schemeClr val="bg2">
                  <a:lumMod val="75000"/>
                </a:schemeClr>
              </a:solidFill>
              <a:latin typeface="Arial Narrow" panose="020B0606020202030204" pitchFamily="34" charset="0"/>
            </a:endParaRPr>
          </a:p>
        </p:txBody>
      </p:sp>
      <p:sp>
        <p:nvSpPr>
          <p:cNvPr id="43" name="TextBox 42"/>
          <p:cNvSpPr txBox="1"/>
          <p:nvPr/>
        </p:nvSpPr>
        <p:spPr>
          <a:xfrm>
            <a:off x="5476965" y="2686990"/>
            <a:ext cx="933269" cy="307777"/>
          </a:xfrm>
          <a:prstGeom prst="rect">
            <a:avLst/>
          </a:prstGeom>
          <a:noFill/>
        </p:spPr>
        <p:txBody>
          <a:bodyPr wrap="none" rtlCol="0">
            <a:spAutoFit/>
          </a:bodyPr>
          <a:lstStyle/>
          <a:p>
            <a:r>
              <a:rPr lang="en-US" b="1" dirty="0" err="1" smtClean="0">
                <a:solidFill>
                  <a:schemeClr val="bg2">
                    <a:lumMod val="75000"/>
                  </a:schemeClr>
                </a:solidFill>
                <a:latin typeface="Arial Narrow" panose="020B0606020202030204" pitchFamily="34" charset="0"/>
              </a:rPr>
              <a:t>Kukulkan</a:t>
            </a:r>
            <a:r>
              <a:rPr lang="en-US" b="1" dirty="0" smtClean="0">
                <a:solidFill>
                  <a:schemeClr val="bg2">
                    <a:lumMod val="75000"/>
                  </a:schemeClr>
                </a:solidFill>
                <a:latin typeface="Arial Narrow" panose="020B0606020202030204" pitchFamily="34" charset="0"/>
              </a:rPr>
              <a:t>+</a:t>
            </a:r>
            <a:endParaRPr lang="en-US" b="1" dirty="0">
              <a:solidFill>
                <a:schemeClr val="bg2">
                  <a:lumMod val="75000"/>
                </a:schemeClr>
              </a:solidFill>
              <a:latin typeface="Arial Narrow" panose="020B0606020202030204" pitchFamily="34" charset="0"/>
            </a:endParaRPr>
          </a:p>
        </p:txBody>
      </p:sp>
      <p:cxnSp>
        <p:nvCxnSpPr>
          <p:cNvPr id="44" name="Straight Arrow Connector 43"/>
          <p:cNvCxnSpPr/>
          <p:nvPr/>
        </p:nvCxnSpPr>
        <p:spPr>
          <a:xfrm>
            <a:off x="5036023" y="3956446"/>
            <a:ext cx="0" cy="348346"/>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92922" y="1796534"/>
            <a:ext cx="7771052" cy="369332"/>
          </a:xfrm>
          <a:prstGeom prst="rect">
            <a:avLst/>
          </a:prstGeom>
          <a:noFill/>
        </p:spPr>
        <p:txBody>
          <a:bodyPr wrap="square" rtlCol="0">
            <a:spAutoFit/>
          </a:bodyPr>
          <a:lstStyle/>
          <a:p>
            <a:pPr algn="ctr"/>
            <a:r>
              <a:rPr lang="en-US" sz="1800" dirty="0" smtClean="0">
                <a:latin typeface="Cambria" panose="02040503050406030204" pitchFamily="18" charset="0"/>
                <a:ea typeface="Cambria" panose="02040503050406030204" pitchFamily="18" charset="0"/>
              </a:rPr>
              <a:t>Global population prior to Christ was less than 190 million</a:t>
            </a:r>
            <a:endParaRPr lang="en-US" sz="1800" dirty="0">
              <a:latin typeface="Cambria" panose="02040503050406030204" pitchFamily="18" charset="0"/>
              <a:ea typeface="Cambria" panose="02040503050406030204" pitchFamily="18" charset="0"/>
            </a:endParaRPr>
          </a:p>
        </p:txBody>
      </p:sp>
      <p:sp>
        <p:nvSpPr>
          <p:cNvPr id="45" name="Rectangle 44"/>
          <p:cNvSpPr/>
          <p:nvPr/>
        </p:nvSpPr>
        <p:spPr>
          <a:xfrm>
            <a:off x="914399" y="2280705"/>
            <a:ext cx="3840480" cy="2021066"/>
          </a:xfrm>
          <a:prstGeom prst="rect">
            <a:avLst/>
          </a:prstGeom>
        </p:spPr>
        <p:txBody>
          <a:bodyPr wrap="square">
            <a:spAutoFit/>
          </a:bodyPr>
          <a:lstStyle/>
          <a:p>
            <a:pPr>
              <a:spcAft>
                <a:spcPts val="1000"/>
              </a:spcAft>
            </a:pPr>
            <a:r>
              <a:rPr lang="en-US" sz="1100" dirty="0">
                <a:solidFill>
                  <a:schemeClr val="tx1">
                    <a:lumMod val="75000"/>
                  </a:schemeClr>
                </a:solidFill>
                <a:latin typeface="Calibri" panose="020F0502020204030204" pitchFamily="34" charset="0"/>
                <a:ea typeface="Cambria" panose="02040503050406030204" pitchFamily="18" charset="0"/>
                <a:cs typeface="Calibri" panose="020F0502020204030204" pitchFamily="34" charset="0"/>
              </a:rPr>
              <a:t>The first god to appear in </a:t>
            </a:r>
            <a:r>
              <a:rPr lang="en-US" sz="1100" dirty="0" smtClean="0">
                <a:solidFill>
                  <a:schemeClr val="tx1">
                    <a:lumMod val="75000"/>
                  </a:schemeClr>
                </a:solidFill>
                <a:latin typeface="Calibri" panose="020F0502020204030204" pitchFamily="34" charset="0"/>
                <a:ea typeface="Cambria" panose="02040503050406030204" pitchFamily="18" charset="0"/>
                <a:cs typeface="Calibri" panose="020F0502020204030204" pitchFamily="34" charset="0"/>
              </a:rPr>
              <a:t>Greek/Roman mythology is Chaos, </a:t>
            </a:r>
            <a:r>
              <a:rPr lang="en-US" sz="1100" dirty="0">
                <a:solidFill>
                  <a:schemeClr val="tx1">
                    <a:lumMod val="75000"/>
                  </a:schemeClr>
                </a:solidFill>
                <a:latin typeface="Calibri" panose="020F0502020204030204" pitchFamily="34" charset="0"/>
                <a:ea typeface="Cambria" panose="02040503050406030204" pitchFamily="18" charset="0"/>
                <a:cs typeface="Calibri" panose="020F0502020204030204" pitchFamily="34" charset="0"/>
              </a:rPr>
              <a:t>who represented the void. Chaos gave birth to two children, the </a:t>
            </a:r>
            <a:r>
              <a:rPr lang="en-US" sz="1100" dirty="0" smtClean="0">
                <a:solidFill>
                  <a:schemeClr val="tx1">
                    <a:lumMod val="75000"/>
                  </a:schemeClr>
                </a:solidFill>
                <a:latin typeface="Calibri" panose="020F0502020204030204" pitchFamily="34" charset="0"/>
                <a:ea typeface="Cambria" panose="02040503050406030204" pitchFamily="18" charset="0"/>
                <a:cs typeface="Calibri" panose="020F0502020204030204" pitchFamily="34" charset="0"/>
              </a:rPr>
              <a:t>Night </a:t>
            </a:r>
            <a:r>
              <a:rPr lang="en-US" sz="1100" dirty="0">
                <a:solidFill>
                  <a:schemeClr val="tx1">
                    <a:lumMod val="75000"/>
                  </a:schemeClr>
                </a:solidFill>
                <a:latin typeface="Calibri" panose="020F0502020204030204" pitchFamily="34" charset="0"/>
                <a:ea typeface="Cambria" panose="02040503050406030204" pitchFamily="18" charset="0"/>
                <a:cs typeface="Calibri" panose="020F0502020204030204" pitchFamily="34" charset="0"/>
              </a:rPr>
              <a:t>and </a:t>
            </a:r>
            <a:r>
              <a:rPr lang="en-US" sz="1100" dirty="0" smtClean="0">
                <a:solidFill>
                  <a:schemeClr val="tx1">
                    <a:lumMod val="75000"/>
                  </a:schemeClr>
                </a:solidFill>
                <a:latin typeface="Calibri" panose="020F0502020204030204" pitchFamily="34" charset="0"/>
                <a:ea typeface="Cambria" panose="02040503050406030204" pitchFamily="18" charset="0"/>
                <a:cs typeface="Calibri" panose="020F0502020204030204" pitchFamily="34" charset="0"/>
              </a:rPr>
              <a:t>Darkness. </a:t>
            </a:r>
            <a:r>
              <a:rPr lang="en-US" sz="1100" dirty="0">
                <a:solidFill>
                  <a:schemeClr val="tx1">
                    <a:lumMod val="75000"/>
                  </a:schemeClr>
                </a:solidFill>
                <a:latin typeface="Calibri" panose="020F0502020204030204" pitchFamily="34" charset="0"/>
                <a:ea typeface="Cambria" panose="02040503050406030204" pitchFamily="18" charset="0"/>
                <a:cs typeface="Calibri" panose="020F0502020204030204" pitchFamily="34" charset="0"/>
              </a:rPr>
              <a:t>They in turn gave birth to </a:t>
            </a:r>
            <a:r>
              <a:rPr lang="en-US" sz="1100" dirty="0" smtClean="0">
                <a:solidFill>
                  <a:schemeClr val="tx1">
                    <a:lumMod val="75000"/>
                  </a:schemeClr>
                </a:solidFill>
                <a:latin typeface="Calibri" panose="020F0502020204030204" pitchFamily="34" charset="0"/>
                <a:ea typeface="Cambria" panose="02040503050406030204" pitchFamily="18" charset="0"/>
                <a:cs typeface="Calibri" panose="020F0502020204030204" pitchFamily="34" charset="0"/>
              </a:rPr>
              <a:t>Light </a:t>
            </a:r>
            <a:r>
              <a:rPr lang="en-US" sz="1100" dirty="0">
                <a:solidFill>
                  <a:schemeClr val="tx1">
                    <a:lumMod val="75000"/>
                  </a:schemeClr>
                </a:solidFill>
                <a:latin typeface="Calibri" panose="020F0502020204030204" pitchFamily="34" charset="0"/>
                <a:ea typeface="Cambria" panose="02040503050406030204" pitchFamily="18" charset="0"/>
                <a:cs typeface="Calibri" panose="020F0502020204030204" pitchFamily="34" charset="0"/>
              </a:rPr>
              <a:t>and </a:t>
            </a:r>
            <a:r>
              <a:rPr lang="en-US" sz="1100" dirty="0" smtClean="0">
                <a:solidFill>
                  <a:schemeClr val="tx1">
                    <a:lumMod val="75000"/>
                  </a:schemeClr>
                </a:solidFill>
                <a:latin typeface="Calibri" panose="020F0502020204030204" pitchFamily="34" charset="0"/>
                <a:ea typeface="Cambria" panose="02040503050406030204" pitchFamily="18" charset="0"/>
                <a:cs typeface="Calibri" panose="020F0502020204030204" pitchFamily="34" charset="0"/>
              </a:rPr>
              <a:t>Day. </a:t>
            </a:r>
          </a:p>
          <a:p>
            <a:r>
              <a:rPr lang="en-US" sz="1200" dirty="0" smtClean="0">
                <a:latin typeface="Cambria" panose="02040503050406030204" pitchFamily="18" charset="0"/>
                <a:ea typeface="Cambria" panose="02040503050406030204" pitchFamily="18" charset="0"/>
              </a:rPr>
              <a:t>Then </a:t>
            </a:r>
            <a:r>
              <a:rPr lang="en-US" sz="1200" dirty="0">
                <a:latin typeface="Cambria" panose="02040503050406030204" pitchFamily="18" charset="0"/>
                <a:ea typeface="Cambria" panose="02040503050406030204" pitchFamily="18" charset="0"/>
              </a:rPr>
              <a:t>I said, “O my lord, what shall be the outcome of these things?” </a:t>
            </a:r>
            <a:r>
              <a:rPr lang="en-US" sz="1200" dirty="0" smtClean="0">
                <a:latin typeface="Cambria" panose="02040503050406030204" pitchFamily="18" charset="0"/>
                <a:ea typeface="Cambria" panose="02040503050406030204" pitchFamily="18" charset="0"/>
              </a:rPr>
              <a:t>He </a:t>
            </a:r>
            <a:r>
              <a:rPr lang="en-US" sz="1200" dirty="0">
                <a:latin typeface="Cambria" panose="02040503050406030204" pitchFamily="18" charset="0"/>
                <a:ea typeface="Cambria" panose="02040503050406030204" pitchFamily="18" charset="0"/>
              </a:rPr>
              <a:t>said, “</a:t>
            </a:r>
            <a:r>
              <a:rPr lang="en-US" sz="1200" i="1" dirty="0">
                <a:latin typeface="Cambria" panose="02040503050406030204" pitchFamily="18" charset="0"/>
                <a:ea typeface="Cambria" panose="02040503050406030204" pitchFamily="18" charset="0"/>
              </a:rPr>
              <a:t>Go your way, Daniel, for the words are shut up and sealed until the time of the end. </a:t>
            </a:r>
            <a:r>
              <a:rPr lang="en-US" sz="1200" i="1" dirty="0" smtClean="0">
                <a:latin typeface="Cambria" panose="02040503050406030204" pitchFamily="18" charset="0"/>
                <a:ea typeface="Cambria" panose="02040503050406030204" pitchFamily="18" charset="0"/>
              </a:rPr>
              <a:t>Many </a:t>
            </a:r>
            <a:r>
              <a:rPr lang="en-US" sz="1200" i="1" dirty="0">
                <a:latin typeface="Cambria" panose="02040503050406030204" pitchFamily="18" charset="0"/>
                <a:ea typeface="Cambria" panose="02040503050406030204" pitchFamily="18" charset="0"/>
              </a:rPr>
              <a:t>shall purify themselves and make themselves white and be refined, but the wicked shall act wickedly. And none of the wicked shall understand, but those who are wise shall understand</a:t>
            </a:r>
            <a:r>
              <a:rPr lang="en-US" sz="1200" i="1" dirty="0" smtClean="0">
                <a:latin typeface="Cambria" panose="02040503050406030204" pitchFamily="18" charset="0"/>
                <a:ea typeface="Cambria" panose="02040503050406030204" pitchFamily="18" charset="0"/>
              </a:rPr>
              <a:t>.” 	                </a:t>
            </a:r>
            <a:r>
              <a:rPr lang="en-US" sz="1200" dirty="0" smtClean="0">
                <a:latin typeface="Cambria" panose="02040503050406030204" pitchFamily="18" charset="0"/>
                <a:ea typeface="Cambria" panose="02040503050406030204" pitchFamily="18" charset="0"/>
              </a:rPr>
              <a:t>Daniel 12:8-10</a:t>
            </a:r>
            <a:endParaRPr lang="en-US" sz="1200" dirty="0">
              <a:latin typeface="Cambria" panose="02040503050406030204" pitchFamily="18" charset="0"/>
              <a:ea typeface="Cambria" panose="02040503050406030204" pitchFamily="18" charset="0"/>
            </a:endParaRPr>
          </a:p>
        </p:txBody>
      </p:sp>
      <p:sp>
        <p:nvSpPr>
          <p:cNvPr id="48" name="Rectangle 47"/>
          <p:cNvSpPr/>
          <p:nvPr/>
        </p:nvSpPr>
        <p:spPr>
          <a:xfrm>
            <a:off x="5516306" y="3917178"/>
            <a:ext cx="614271" cy="307777"/>
          </a:xfrm>
          <a:prstGeom prst="rect">
            <a:avLst/>
          </a:prstGeom>
        </p:spPr>
        <p:txBody>
          <a:bodyPr wrap="none">
            <a:spAutoFit/>
          </a:bodyPr>
          <a:lstStyle/>
          <a:p>
            <a:r>
              <a:rPr lang="en-US" b="1" dirty="0" smtClean="0">
                <a:solidFill>
                  <a:schemeClr val="bg2">
                    <a:lumMod val="75000"/>
                  </a:schemeClr>
                </a:solidFill>
                <a:latin typeface="Arial Narrow" panose="020B0606020202030204" pitchFamily="34" charset="0"/>
              </a:rPr>
              <a:t>Zeus+</a:t>
            </a:r>
            <a:endParaRPr lang="en-US" b="1" dirty="0">
              <a:solidFill>
                <a:schemeClr val="bg2">
                  <a:lumMod val="75000"/>
                </a:schemeClr>
              </a:solidFill>
              <a:latin typeface="Arial Narrow" panose="020B0606020202030204" pitchFamily="34" charset="0"/>
            </a:endParaRPr>
          </a:p>
        </p:txBody>
      </p:sp>
      <p:sp>
        <p:nvSpPr>
          <p:cNvPr id="50" name="TextBox 49"/>
          <p:cNvSpPr txBox="1"/>
          <p:nvPr/>
        </p:nvSpPr>
        <p:spPr>
          <a:xfrm>
            <a:off x="6273653" y="842426"/>
            <a:ext cx="1354814" cy="1169551"/>
          </a:xfrm>
          <a:prstGeom prst="rect">
            <a:avLst/>
          </a:prstGeom>
          <a:noFill/>
        </p:spPr>
        <p:txBody>
          <a:bodyPr wrap="square" rtlCol="0">
            <a:spAutoFit/>
          </a:bodyPr>
          <a:lstStyle/>
          <a:p>
            <a:pPr algn="r"/>
            <a:r>
              <a:rPr lang="en-US" b="1" dirty="0" smtClean="0">
                <a:solidFill>
                  <a:schemeClr val="bg2">
                    <a:lumMod val="75000"/>
                  </a:schemeClr>
                </a:solidFill>
                <a:latin typeface="Arial Narrow" panose="020B0606020202030204" pitchFamily="34" charset="0"/>
              </a:rPr>
              <a:t>Enlightenment</a:t>
            </a:r>
          </a:p>
          <a:p>
            <a:pPr algn="r"/>
            <a:r>
              <a:rPr lang="en-US" b="1" dirty="0">
                <a:solidFill>
                  <a:schemeClr val="bg2">
                    <a:lumMod val="75000"/>
                  </a:schemeClr>
                </a:solidFill>
                <a:latin typeface="Arial Narrow" panose="020B0606020202030204" pitchFamily="34" charset="0"/>
              </a:rPr>
              <a:t>Progressivism</a:t>
            </a:r>
            <a:endParaRPr lang="en-US" b="1" dirty="0" smtClean="0">
              <a:solidFill>
                <a:schemeClr val="bg2">
                  <a:lumMod val="75000"/>
                </a:schemeClr>
              </a:solidFill>
              <a:latin typeface="Arial Narrow" panose="020B0606020202030204" pitchFamily="34" charset="0"/>
            </a:endParaRPr>
          </a:p>
          <a:p>
            <a:pPr algn="r"/>
            <a:r>
              <a:rPr lang="en-US" b="1" dirty="0" smtClean="0">
                <a:solidFill>
                  <a:schemeClr val="bg2">
                    <a:lumMod val="75000"/>
                  </a:schemeClr>
                </a:solidFill>
                <a:latin typeface="Arial Narrow" panose="020B0606020202030204" pitchFamily="34" charset="0"/>
              </a:rPr>
              <a:t>Modernity</a:t>
            </a:r>
          </a:p>
          <a:p>
            <a:pPr algn="r"/>
            <a:r>
              <a:rPr lang="en-US" b="1" dirty="0" smtClean="0">
                <a:solidFill>
                  <a:schemeClr val="bg2">
                    <a:lumMod val="75000"/>
                  </a:schemeClr>
                </a:solidFill>
                <a:latin typeface="Arial Narrow" panose="020B0606020202030204" pitchFamily="34" charset="0"/>
              </a:rPr>
              <a:t>Darwin</a:t>
            </a:r>
          </a:p>
          <a:p>
            <a:pPr algn="r"/>
            <a:r>
              <a:rPr lang="en-US" b="1" dirty="0" smtClean="0">
                <a:solidFill>
                  <a:schemeClr val="bg2">
                    <a:lumMod val="75000"/>
                  </a:schemeClr>
                </a:solidFill>
                <a:latin typeface="Arial Narrow" panose="020B0606020202030204" pitchFamily="34" charset="0"/>
              </a:rPr>
              <a:t>Marx</a:t>
            </a:r>
            <a:endParaRPr lang="en-US" b="1" dirty="0">
              <a:solidFill>
                <a:schemeClr val="bg2">
                  <a:lumMod val="75000"/>
                </a:schemeClr>
              </a:solidFill>
              <a:latin typeface="Arial Narrow" panose="020B0606020202030204" pitchFamily="34" charset="0"/>
            </a:endParaRPr>
          </a:p>
        </p:txBody>
      </p:sp>
      <p:cxnSp>
        <p:nvCxnSpPr>
          <p:cNvPr id="51" name="Straight Arrow Connector 50"/>
          <p:cNvCxnSpPr/>
          <p:nvPr/>
        </p:nvCxnSpPr>
        <p:spPr>
          <a:xfrm>
            <a:off x="7434071" y="2011977"/>
            <a:ext cx="1" cy="3017223"/>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708954" y="2438400"/>
            <a:ext cx="904415" cy="307777"/>
          </a:xfrm>
          <a:prstGeom prst="rect">
            <a:avLst/>
          </a:prstGeom>
        </p:spPr>
        <p:txBody>
          <a:bodyPr wrap="none">
            <a:spAutoFit/>
          </a:bodyPr>
          <a:lstStyle/>
          <a:p>
            <a:r>
              <a:rPr lang="en-US" b="1" dirty="0">
                <a:solidFill>
                  <a:schemeClr val="bg2">
                    <a:lumMod val="75000"/>
                  </a:schemeClr>
                </a:solidFill>
                <a:latin typeface="Arial Narrow" panose="020B0606020202030204" pitchFamily="34" charset="0"/>
              </a:rPr>
              <a:t>Confucius</a:t>
            </a:r>
          </a:p>
        </p:txBody>
      </p:sp>
      <p:sp>
        <p:nvSpPr>
          <p:cNvPr id="57" name="TextBox 56"/>
          <p:cNvSpPr txBox="1"/>
          <p:nvPr/>
        </p:nvSpPr>
        <p:spPr>
          <a:xfrm>
            <a:off x="6766560" y="5669280"/>
            <a:ext cx="524503" cy="276999"/>
          </a:xfrm>
          <a:prstGeom prst="rect">
            <a:avLst/>
          </a:prstGeom>
          <a:noFill/>
        </p:spPr>
        <p:txBody>
          <a:bodyPr wrap="none" rtlCol="0">
            <a:spAutoFit/>
          </a:bodyPr>
          <a:lstStyle/>
          <a:p>
            <a:r>
              <a:rPr lang="en-US" sz="1200" dirty="0" smtClean="0">
                <a:latin typeface="+mn-lt"/>
              </a:rPr>
              <a:t>1000</a:t>
            </a:r>
            <a:endParaRPr lang="en-US" sz="1200" dirty="0">
              <a:latin typeface="+mn-lt"/>
            </a:endParaRPr>
          </a:p>
        </p:txBody>
      </p:sp>
      <p:sp>
        <p:nvSpPr>
          <p:cNvPr id="59" name="TextBox 58"/>
          <p:cNvSpPr txBox="1"/>
          <p:nvPr/>
        </p:nvSpPr>
        <p:spPr>
          <a:xfrm>
            <a:off x="5907014" y="5669280"/>
            <a:ext cx="439544" cy="276999"/>
          </a:xfrm>
          <a:prstGeom prst="rect">
            <a:avLst/>
          </a:prstGeom>
          <a:noFill/>
        </p:spPr>
        <p:txBody>
          <a:bodyPr wrap="none" rtlCol="0">
            <a:spAutoFit/>
          </a:bodyPr>
          <a:lstStyle/>
          <a:p>
            <a:r>
              <a:rPr lang="en-US" sz="1200" dirty="0">
                <a:latin typeface="+mn-lt"/>
              </a:rPr>
              <a:t>5</a:t>
            </a:r>
            <a:r>
              <a:rPr lang="en-US" sz="1200" dirty="0" smtClean="0">
                <a:latin typeface="+mn-lt"/>
              </a:rPr>
              <a:t>00</a:t>
            </a:r>
            <a:endParaRPr lang="en-US" sz="1200" dirty="0">
              <a:latin typeface="+mn-lt"/>
            </a:endParaRPr>
          </a:p>
        </p:txBody>
      </p:sp>
      <p:sp>
        <p:nvSpPr>
          <p:cNvPr id="60" name="TextBox 59"/>
          <p:cNvSpPr txBox="1"/>
          <p:nvPr/>
        </p:nvSpPr>
        <p:spPr>
          <a:xfrm>
            <a:off x="6263640" y="3812975"/>
            <a:ext cx="545342" cy="307777"/>
          </a:xfrm>
          <a:prstGeom prst="rect">
            <a:avLst/>
          </a:prstGeom>
          <a:noFill/>
        </p:spPr>
        <p:txBody>
          <a:bodyPr wrap="none" rtlCol="0">
            <a:spAutoFit/>
          </a:bodyPr>
          <a:lstStyle/>
          <a:p>
            <a:r>
              <a:rPr lang="en-US" b="1" dirty="0" smtClean="0">
                <a:solidFill>
                  <a:schemeClr val="bg2">
                    <a:lumMod val="75000"/>
                  </a:schemeClr>
                </a:solidFill>
                <a:latin typeface="Arial Narrow" panose="020B0606020202030204" pitchFamily="34" charset="0"/>
              </a:rPr>
              <a:t>Allah</a:t>
            </a:r>
            <a:endParaRPr lang="en-US" b="1" dirty="0">
              <a:solidFill>
                <a:schemeClr val="bg2">
                  <a:lumMod val="75000"/>
                </a:schemeClr>
              </a:solidFill>
              <a:latin typeface="Arial Narrow" panose="020B0606020202030204" pitchFamily="34" charset="0"/>
            </a:endParaRPr>
          </a:p>
        </p:txBody>
      </p:sp>
      <p:sp>
        <p:nvSpPr>
          <p:cNvPr id="61" name="TextBox 60"/>
          <p:cNvSpPr txBox="1"/>
          <p:nvPr/>
        </p:nvSpPr>
        <p:spPr>
          <a:xfrm>
            <a:off x="5656856" y="4237415"/>
            <a:ext cx="750526" cy="292388"/>
          </a:xfrm>
          <a:prstGeom prst="rect">
            <a:avLst/>
          </a:prstGeom>
          <a:noFill/>
        </p:spPr>
        <p:txBody>
          <a:bodyPr wrap="none" rtlCol="0">
            <a:spAutoFit/>
          </a:bodyPr>
          <a:lstStyle/>
          <a:p>
            <a:r>
              <a:rPr lang="en-US" sz="1300" b="1" dirty="0" smtClean="0">
                <a:solidFill>
                  <a:srgbClr val="0166AB"/>
                </a:solidFill>
              </a:rPr>
              <a:t>Ezekiel</a:t>
            </a:r>
            <a:endParaRPr lang="en-US" sz="1300" b="1" dirty="0">
              <a:solidFill>
                <a:srgbClr val="0166AB"/>
              </a:solidFill>
            </a:endParaRPr>
          </a:p>
        </p:txBody>
      </p:sp>
      <p:cxnSp>
        <p:nvCxnSpPr>
          <p:cNvPr id="65" name="Straight Arrow Connector 64"/>
          <p:cNvCxnSpPr/>
          <p:nvPr/>
        </p:nvCxnSpPr>
        <p:spPr>
          <a:xfrm>
            <a:off x="6052959" y="4481096"/>
            <a:ext cx="0" cy="1088192"/>
          </a:xfrm>
          <a:prstGeom prst="straightConnector1">
            <a:avLst/>
          </a:prstGeom>
          <a:ln w="31750">
            <a:solidFill>
              <a:srgbClr val="0166AB"/>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5152516" y="4650854"/>
            <a:ext cx="668773" cy="292388"/>
          </a:xfrm>
          <a:prstGeom prst="rect">
            <a:avLst/>
          </a:prstGeom>
          <a:noFill/>
        </p:spPr>
        <p:txBody>
          <a:bodyPr wrap="none" rtlCol="0">
            <a:spAutoFit/>
          </a:bodyPr>
          <a:lstStyle/>
          <a:p>
            <a:r>
              <a:rPr lang="en-US" sz="1300" b="1" dirty="0" smtClean="0">
                <a:solidFill>
                  <a:srgbClr val="0166AB"/>
                </a:solidFill>
              </a:rPr>
              <a:t>Jacob</a:t>
            </a:r>
            <a:endParaRPr lang="en-US" sz="1300" b="1" dirty="0">
              <a:solidFill>
                <a:srgbClr val="0166AB"/>
              </a:solidFill>
            </a:endParaRPr>
          </a:p>
        </p:txBody>
      </p:sp>
      <p:cxnSp>
        <p:nvCxnSpPr>
          <p:cNvPr id="84" name="Straight Arrow Connector 83"/>
          <p:cNvCxnSpPr/>
          <p:nvPr/>
        </p:nvCxnSpPr>
        <p:spPr>
          <a:xfrm>
            <a:off x="5296571" y="4910482"/>
            <a:ext cx="0" cy="715847"/>
          </a:xfrm>
          <a:prstGeom prst="straightConnector1">
            <a:avLst/>
          </a:prstGeom>
          <a:ln w="31750">
            <a:solidFill>
              <a:srgbClr val="0166AB"/>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151" y="6156178"/>
            <a:ext cx="9144000" cy="384721"/>
          </a:xfrm>
          <a:prstGeom prst="rect">
            <a:avLst/>
          </a:prstGeom>
          <a:solidFill>
            <a:schemeClr val="bg1"/>
          </a:solidFill>
        </p:spPr>
        <p:txBody>
          <a:bodyPr wrap="square" rtlCol="0">
            <a:spAutoFit/>
          </a:bodyPr>
          <a:lstStyle/>
          <a:p>
            <a:pPr algn="ctr"/>
            <a:endParaRPr lang="en-US" sz="700" dirty="0" smtClean="0">
              <a:solidFill>
                <a:schemeClr val="tx1">
                  <a:lumMod val="75000"/>
                </a:schemeClr>
              </a:solidFill>
            </a:endParaRPr>
          </a:p>
          <a:p>
            <a:pPr algn="ctr"/>
            <a:r>
              <a:rPr lang="en-US" sz="1200" dirty="0">
                <a:solidFill>
                  <a:schemeClr val="bg1">
                    <a:lumMod val="50000"/>
                  </a:schemeClr>
                </a:solidFill>
              </a:rPr>
              <a:t>V</a:t>
            </a:r>
            <a:r>
              <a:rPr lang="en-US" sz="1200" dirty="0" smtClean="0">
                <a:solidFill>
                  <a:schemeClr val="bg1">
                    <a:lumMod val="50000"/>
                  </a:schemeClr>
                </a:solidFill>
              </a:rPr>
              <a:t>isualization drawn from data available on </a:t>
            </a:r>
            <a:r>
              <a:rPr lang="en-US" sz="1200" dirty="0" smtClean="0">
                <a:hlinkClick r:id="rId3"/>
              </a:rPr>
              <a:t>OurWorldinData.org</a:t>
            </a:r>
            <a:r>
              <a:rPr lang="en-US" sz="1200" dirty="0" smtClean="0"/>
              <a:t> </a:t>
            </a:r>
          </a:p>
        </p:txBody>
      </p:sp>
      <p:sp>
        <p:nvSpPr>
          <p:cNvPr id="8" name="TextBox 7"/>
          <p:cNvSpPr txBox="1"/>
          <p:nvPr/>
        </p:nvSpPr>
        <p:spPr>
          <a:xfrm>
            <a:off x="7336874" y="27432"/>
            <a:ext cx="194395" cy="400110"/>
          </a:xfrm>
          <a:prstGeom prst="rect">
            <a:avLst/>
          </a:prstGeom>
          <a:noFill/>
        </p:spPr>
        <p:txBody>
          <a:bodyPr wrap="square" rtlCol="0">
            <a:spAutoFit/>
          </a:bodyPr>
          <a:lstStyle/>
          <a:p>
            <a:r>
              <a:rPr lang="en-US" sz="2000" dirty="0" smtClean="0">
                <a:latin typeface="Georgia" panose="02040502050405020303" pitchFamily="18" charset="0"/>
              </a:rPr>
              <a:t>,</a:t>
            </a:r>
            <a:endParaRPr lang="en-US" sz="2000" dirty="0">
              <a:latin typeface="Georgia" panose="02040502050405020303" pitchFamily="18" charset="0"/>
            </a:endParaRPr>
          </a:p>
        </p:txBody>
      </p:sp>
    </p:spTree>
    <p:extLst>
      <p:ext uri="{BB962C8B-B14F-4D97-AF65-F5344CB8AC3E}">
        <p14:creationId xmlns:p14="http://schemas.microsoft.com/office/powerpoint/2010/main" val="1606277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405"/>
        <p:cNvGrpSpPr/>
        <p:nvPr/>
      </p:nvGrpSpPr>
      <p:grpSpPr>
        <a:xfrm>
          <a:off x="0" y="0"/>
          <a:ext cx="0" cy="0"/>
          <a:chOff x="0" y="0"/>
          <a:chExt cx="0" cy="0"/>
        </a:xfrm>
      </p:grpSpPr>
      <p:sp>
        <p:nvSpPr>
          <p:cNvPr id="406" name="Google Shape;406;p34"/>
          <p:cNvSpPr txBox="1">
            <a:spLocks noGrp="1"/>
          </p:cNvSpPr>
          <p:nvPr>
            <p:ph type="title"/>
          </p:nvPr>
        </p:nvSpPr>
        <p:spPr>
          <a:xfrm>
            <a:off x="677918" y="477950"/>
            <a:ext cx="5712200" cy="927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sz="2800" dirty="0">
                <a:solidFill>
                  <a:srgbClr val="C00000"/>
                </a:solidFill>
                <a:effectLst>
                  <a:outerShdw blurRad="38100" dist="38100" dir="2700000" algn="tl">
                    <a:srgbClr val="000000">
                      <a:alpha val="43137"/>
                    </a:srgbClr>
                  </a:outerShdw>
                </a:effectLst>
              </a:rPr>
              <a:t>Ultimate Futures Envisioned by Major Global Belief Systems</a:t>
            </a:r>
            <a:endParaRPr sz="2800" dirty="0">
              <a:solidFill>
                <a:srgbClr val="C00000"/>
              </a:solidFill>
              <a:effectLst>
                <a:outerShdw blurRad="38100" dist="38100" dir="2700000" algn="tl">
                  <a:srgbClr val="000000">
                    <a:alpha val="43137"/>
                  </a:srgbClr>
                </a:outerShdw>
              </a:effectLst>
            </a:endParaRPr>
          </a:p>
        </p:txBody>
      </p:sp>
      <p:sp>
        <p:nvSpPr>
          <p:cNvPr id="407" name="Google Shape;407;p34"/>
          <p:cNvSpPr txBox="1">
            <a:spLocks noGrp="1"/>
          </p:cNvSpPr>
          <p:nvPr>
            <p:ph type="body" idx="1"/>
          </p:nvPr>
        </p:nvSpPr>
        <p:spPr>
          <a:xfrm>
            <a:off x="1828800" y="4937760"/>
            <a:ext cx="6119253" cy="100584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1800" b="1" dirty="0">
                <a:solidFill>
                  <a:srgbClr val="FF0000"/>
                </a:solidFill>
                <a:effectLst>
                  <a:outerShdw blurRad="38100" dist="38100" dir="2700000" algn="tl">
                    <a:srgbClr val="000000">
                      <a:alpha val="43137"/>
                    </a:srgbClr>
                  </a:outerShdw>
                </a:effectLst>
              </a:rPr>
              <a:t>Judeo-Christian – </a:t>
            </a:r>
            <a:r>
              <a:rPr lang="en-US" dirty="0"/>
              <a:t>Worsening cycles of worldwide tribulation, culminated by </a:t>
            </a:r>
            <a:r>
              <a:rPr lang="en-US" dirty="0" smtClean="0"/>
              <a:t>apocalyptic </a:t>
            </a:r>
            <a:r>
              <a:rPr lang="en-US" dirty="0"/>
              <a:t>return of </a:t>
            </a:r>
            <a:r>
              <a:rPr lang="en-US" b="1" dirty="0">
                <a:solidFill>
                  <a:srgbClr val="FF0000"/>
                </a:solidFill>
              </a:rPr>
              <a:t>Christ</a:t>
            </a:r>
            <a:r>
              <a:rPr lang="en-US" dirty="0"/>
              <a:t> and establishment</a:t>
            </a:r>
            <a:endParaRPr dirty="0"/>
          </a:p>
          <a:p>
            <a:pPr marL="0" lvl="0" indent="0" algn="l" rtl="0">
              <a:lnSpc>
                <a:spcPct val="100000"/>
              </a:lnSpc>
              <a:spcBef>
                <a:spcPts val="0"/>
              </a:spcBef>
              <a:spcAft>
                <a:spcPts val="0"/>
              </a:spcAft>
              <a:buSzPts val="1600"/>
              <a:buNone/>
            </a:pPr>
            <a:r>
              <a:rPr lang="en-US" dirty="0"/>
              <a:t>of a Millennial </a:t>
            </a:r>
            <a:r>
              <a:rPr lang="en-US" b="1" dirty="0">
                <a:solidFill>
                  <a:srgbClr val="FF0000"/>
                </a:solidFill>
              </a:rPr>
              <a:t>Kingdom of God </a:t>
            </a:r>
            <a:r>
              <a:rPr lang="en-US" dirty="0"/>
              <a:t>leading to Heaven.</a:t>
            </a:r>
            <a:r>
              <a:rPr lang="en-US" sz="1800" dirty="0"/>
              <a:t> </a:t>
            </a:r>
            <a:endParaRPr dirty="0"/>
          </a:p>
        </p:txBody>
      </p:sp>
      <p:sp>
        <p:nvSpPr>
          <p:cNvPr id="408" name="Google Shape;408;p34"/>
          <p:cNvSpPr txBox="1">
            <a:spLocks noGrp="1"/>
          </p:cNvSpPr>
          <p:nvPr>
            <p:ph type="body" idx="2"/>
          </p:nvPr>
        </p:nvSpPr>
        <p:spPr>
          <a:xfrm>
            <a:off x="1828800" y="3840480"/>
            <a:ext cx="5715000" cy="100584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1800" b="1" dirty="0">
                <a:solidFill>
                  <a:srgbClr val="C0BC00"/>
                </a:solidFill>
                <a:effectLst>
                  <a:outerShdw blurRad="38100" dist="38100" dir="2700000" algn="tl">
                    <a:srgbClr val="000000">
                      <a:alpha val="43137"/>
                    </a:srgbClr>
                  </a:outerShdw>
                </a:effectLst>
                <a:latin typeface="Karla"/>
                <a:ea typeface="Karla"/>
                <a:cs typeface="Karla"/>
                <a:sym typeface="Karla"/>
              </a:rPr>
              <a:t>Hinduism</a:t>
            </a:r>
            <a:r>
              <a:rPr lang="en-US" sz="1800" b="1" dirty="0">
                <a:solidFill>
                  <a:schemeClr val="tx1">
                    <a:lumMod val="75000"/>
                  </a:schemeClr>
                </a:solidFill>
                <a:effectLst>
                  <a:outerShdw blurRad="38100" dist="38100" dir="2700000" algn="tl">
                    <a:srgbClr val="000000">
                      <a:alpha val="43137"/>
                    </a:srgbClr>
                  </a:outerShdw>
                </a:effectLst>
                <a:latin typeface="Karla"/>
                <a:ea typeface="Karla"/>
                <a:cs typeface="Karla"/>
                <a:sym typeface="Karla"/>
              </a:rPr>
              <a:t> </a:t>
            </a:r>
            <a:r>
              <a:rPr lang="en-US" sz="1800" dirty="0">
                <a:solidFill>
                  <a:schemeClr val="tx1">
                    <a:lumMod val="75000"/>
                  </a:schemeClr>
                </a:solidFill>
                <a:effectLst>
                  <a:outerShdw blurRad="38100" dist="38100" dir="2700000" algn="tl">
                    <a:srgbClr val="000000">
                      <a:alpha val="43137"/>
                    </a:srgbClr>
                  </a:outerShdw>
                </a:effectLst>
                <a:latin typeface="Karla"/>
                <a:ea typeface="Karla"/>
                <a:cs typeface="Karla"/>
                <a:sym typeface="Karla"/>
              </a:rPr>
              <a:t>/ </a:t>
            </a:r>
            <a:r>
              <a:rPr lang="en-US" sz="1800" b="1" dirty="0">
                <a:solidFill>
                  <a:srgbClr val="B31148"/>
                </a:solidFill>
                <a:effectLst>
                  <a:outerShdw blurRad="38100" dist="38100" dir="2700000" algn="tl">
                    <a:srgbClr val="000000">
                      <a:alpha val="43137"/>
                    </a:srgbClr>
                  </a:outerShdw>
                </a:effectLst>
                <a:latin typeface="Karla"/>
                <a:ea typeface="Karla"/>
                <a:cs typeface="Karla"/>
                <a:sym typeface="Karla"/>
              </a:rPr>
              <a:t>Buddhism –</a:t>
            </a:r>
            <a:r>
              <a:rPr lang="en-US" dirty="0">
                <a:solidFill>
                  <a:srgbClr val="B31148"/>
                </a:solidFill>
                <a:effectLst>
                  <a:outerShdw blurRad="38100" dist="38100" dir="2700000" algn="tl">
                    <a:srgbClr val="000000">
                      <a:alpha val="43137"/>
                    </a:srgbClr>
                  </a:outerShdw>
                </a:effectLst>
                <a:latin typeface="Karla"/>
                <a:ea typeface="Karla"/>
                <a:cs typeface="Karla"/>
                <a:sym typeface="Karla"/>
              </a:rPr>
              <a:t> </a:t>
            </a:r>
            <a:r>
              <a:rPr lang="en-US" dirty="0">
                <a:latin typeface="Karla"/>
                <a:ea typeface="Karla"/>
                <a:cs typeface="Karla"/>
                <a:sym typeface="Karla"/>
              </a:rPr>
              <a:t>Birth and rebirth, building up and destruction, in </a:t>
            </a:r>
            <a:r>
              <a:rPr lang="en-US" b="1" dirty="0">
                <a:solidFill>
                  <a:srgbClr val="C0BC00"/>
                </a:solidFill>
                <a:latin typeface="Karla"/>
                <a:ea typeface="Karla"/>
                <a:cs typeface="Karla"/>
                <a:sym typeface="Karla"/>
              </a:rPr>
              <a:t>endless cycles </a:t>
            </a:r>
            <a:r>
              <a:rPr lang="en-US" dirty="0">
                <a:latin typeface="Karla"/>
                <a:ea typeface="Karla"/>
                <a:cs typeface="Karla"/>
                <a:sym typeface="Karla"/>
              </a:rPr>
              <a:t>under a host of </a:t>
            </a:r>
            <a:r>
              <a:rPr lang="en-US" b="1" dirty="0">
                <a:solidFill>
                  <a:srgbClr val="C0BC00"/>
                </a:solidFill>
                <a:latin typeface="Karla"/>
                <a:ea typeface="Karla"/>
                <a:cs typeface="Karla"/>
                <a:sym typeface="Karla"/>
              </a:rPr>
              <a:t>gods</a:t>
            </a:r>
            <a:r>
              <a:rPr lang="en-US" dirty="0">
                <a:latin typeface="Karla"/>
                <a:ea typeface="Karla"/>
                <a:cs typeface="Karla"/>
                <a:sym typeface="Karla"/>
              </a:rPr>
              <a:t>, </a:t>
            </a:r>
            <a:endParaRPr dirty="0">
              <a:latin typeface="Karla"/>
              <a:ea typeface="Karla"/>
              <a:cs typeface="Karla"/>
              <a:sym typeface="Karla"/>
            </a:endParaRPr>
          </a:p>
          <a:p>
            <a:pPr marL="0" lvl="0" indent="0" algn="l" rtl="0">
              <a:lnSpc>
                <a:spcPct val="100000"/>
              </a:lnSpc>
              <a:spcBef>
                <a:spcPts val="0"/>
              </a:spcBef>
              <a:spcAft>
                <a:spcPts val="0"/>
              </a:spcAft>
              <a:buSzPts val="1600"/>
              <a:buNone/>
            </a:pPr>
            <a:r>
              <a:rPr lang="en-US" dirty="0">
                <a:latin typeface="Karla"/>
                <a:ea typeface="Karla"/>
                <a:cs typeface="Karla"/>
                <a:sym typeface="Karla"/>
              </a:rPr>
              <a:t>some foremost.</a:t>
            </a:r>
            <a:r>
              <a:rPr lang="en-US" sz="1800" dirty="0">
                <a:latin typeface="Karla"/>
                <a:ea typeface="Karla"/>
                <a:cs typeface="Karla"/>
                <a:sym typeface="Karla"/>
              </a:rPr>
              <a:t> </a:t>
            </a:r>
            <a:endParaRPr sz="2000" b="1" dirty="0">
              <a:solidFill>
                <a:srgbClr val="B31148"/>
              </a:solidFill>
              <a:latin typeface="Karla"/>
              <a:ea typeface="Karla"/>
              <a:cs typeface="Karla"/>
              <a:sym typeface="Karla"/>
            </a:endParaRPr>
          </a:p>
        </p:txBody>
      </p:sp>
      <p:sp>
        <p:nvSpPr>
          <p:cNvPr id="409" name="Google Shape;409;p34"/>
          <p:cNvSpPr txBox="1">
            <a:spLocks noGrp="1"/>
          </p:cNvSpPr>
          <p:nvPr>
            <p:ph type="body" idx="3"/>
          </p:nvPr>
        </p:nvSpPr>
        <p:spPr>
          <a:xfrm>
            <a:off x="1828800" y="1645920"/>
            <a:ext cx="5334000" cy="100584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1800" b="1" dirty="0" smtClean="0">
                <a:solidFill>
                  <a:schemeClr val="dk1"/>
                </a:solidFill>
                <a:effectLst>
                  <a:outerShdw blurRad="38100" dist="38100" dir="2700000" algn="tl">
                    <a:srgbClr val="000000">
                      <a:alpha val="43137"/>
                    </a:srgbClr>
                  </a:outerShdw>
                </a:effectLst>
              </a:rPr>
              <a:t>Atheistic / </a:t>
            </a:r>
            <a:r>
              <a:rPr lang="en-US" sz="1800" b="1" dirty="0" err="1" smtClean="0">
                <a:solidFill>
                  <a:srgbClr val="000000"/>
                </a:solidFill>
                <a:effectLst>
                  <a:outerShdw blurRad="38100" dist="38100" dir="2700000" algn="tl">
                    <a:srgbClr val="000000">
                      <a:alpha val="43137"/>
                    </a:srgbClr>
                  </a:outerShdw>
                </a:effectLst>
              </a:rPr>
              <a:t>Nones</a:t>
            </a:r>
            <a:r>
              <a:rPr lang="en-US" sz="1800" b="1" dirty="0" smtClean="0">
                <a:solidFill>
                  <a:srgbClr val="000000"/>
                </a:solidFill>
                <a:effectLst>
                  <a:outerShdw blurRad="38100" dist="38100" dir="2700000" algn="tl">
                    <a:srgbClr val="000000">
                      <a:alpha val="43137"/>
                    </a:srgbClr>
                  </a:outerShdw>
                </a:effectLst>
              </a:rPr>
              <a:t> </a:t>
            </a:r>
            <a:r>
              <a:rPr lang="en-US" sz="1800" b="1" dirty="0">
                <a:solidFill>
                  <a:srgbClr val="000000"/>
                </a:solidFill>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dirty="0"/>
              <a:t>The state progressively establishes a </a:t>
            </a:r>
            <a:r>
              <a:rPr lang="en-US" dirty="0" smtClean="0"/>
              <a:t>godless (?) </a:t>
            </a:r>
            <a:r>
              <a:rPr lang="en-US" dirty="0"/>
              <a:t>materialistic </a:t>
            </a:r>
            <a:r>
              <a:rPr lang="en-US" b="1" dirty="0"/>
              <a:t>controlled utopia </a:t>
            </a:r>
            <a:r>
              <a:rPr lang="en-US" dirty="0" smtClean="0"/>
              <a:t>with regulated </a:t>
            </a:r>
            <a:r>
              <a:rPr lang="en-US" dirty="0"/>
              <a:t>happiness promised for all.</a:t>
            </a:r>
            <a:r>
              <a:rPr lang="en-US" sz="1800" dirty="0"/>
              <a:t> </a:t>
            </a:r>
            <a:endParaRPr sz="1800" dirty="0"/>
          </a:p>
        </p:txBody>
      </p:sp>
      <p:grpSp>
        <p:nvGrpSpPr>
          <p:cNvPr id="410" name="Google Shape;410;p34"/>
          <p:cNvGrpSpPr/>
          <p:nvPr/>
        </p:nvGrpSpPr>
        <p:grpSpPr>
          <a:xfrm>
            <a:off x="7769435" y="672302"/>
            <a:ext cx="914400" cy="914400"/>
            <a:chOff x="5941025" y="3634400"/>
            <a:chExt cx="467650" cy="467650"/>
          </a:xfrm>
        </p:grpSpPr>
        <p:sp>
          <p:nvSpPr>
            <p:cNvPr id="411" name="Google Shape;411;p34"/>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2225" cap="rnd" cmpd="sng">
              <a:solidFill>
                <a:srgbClr val="A3A3A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030A0"/>
                </a:solidFill>
                <a:latin typeface="Arial"/>
                <a:ea typeface="Arial"/>
                <a:cs typeface="Arial"/>
                <a:sym typeface="Arial"/>
              </a:endParaRPr>
            </a:p>
          </p:txBody>
        </p:sp>
        <p:sp>
          <p:nvSpPr>
            <p:cNvPr id="412" name="Google Shape;412;p34"/>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2225" cap="rnd" cmpd="sng">
              <a:solidFill>
                <a:srgbClr val="A3A3A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030A0"/>
                </a:solidFill>
                <a:latin typeface="Arial"/>
                <a:ea typeface="Arial"/>
                <a:cs typeface="Arial"/>
                <a:sym typeface="Arial"/>
              </a:endParaRPr>
            </a:p>
          </p:txBody>
        </p:sp>
        <p:sp>
          <p:nvSpPr>
            <p:cNvPr id="413" name="Google Shape;413;p34"/>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2225" cap="rnd" cmpd="sng">
              <a:solidFill>
                <a:srgbClr val="A3A3A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030A0"/>
                </a:solidFill>
                <a:latin typeface="Arial"/>
                <a:ea typeface="Arial"/>
                <a:cs typeface="Arial"/>
                <a:sym typeface="Arial"/>
              </a:endParaRPr>
            </a:p>
          </p:txBody>
        </p:sp>
        <p:sp>
          <p:nvSpPr>
            <p:cNvPr id="414" name="Google Shape;414;p34"/>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2225" cap="rnd" cmpd="sng">
              <a:solidFill>
                <a:srgbClr val="A3A3A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030A0"/>
                </a:solidFill>
                <a:latin typeface="Arial"/>
                <a:ea typeface="Arial"/>
                <a:cs typeface="Arial"/>
                <a:sym typeface="Arial"/>
              </a:endParaRPr>
            </a:p>
          </p:txBody>
        </p:sp>
        <p:sp>
          <p:nvSpPr>
            <p:cNvPr id="415" name="Google Shape;415;p34"/>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2225" cap="rnd" cmpd="sng">
              <a:solidFill>
                <a:srgbClr val="A3A3A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030A0"/>
                </a:solidFill>
                <a:latin typeface="Arial"/>
                <a:ea typeface="Arial"/>
                <a:cs typeface="Arial"/>
                <a:sym typeface="Arial"/>
              </a:endParaRPr>
            </a:p>
          </p:txBody>
        </p:sp>
        <p:sp>
          <p:nvSpPr>
            <p:cNvPr id="416" name="Google Shape;416;p34"/>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2225" cap="rnd" cmpd="sng">
              <a:solidFill>
                <a:srgbClr val="A3A3A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030A0"/>
                </a:solidFill>
                <a:latin typeface="Arial"/>
                <a:ea typeface="Arial"/>
                <a:cs typeface="Arial"/>
                <a:sym typeface="Arial"/>
              </a:endParaRPr>
            </a:p>
          </p:txBody>
        </p:sp>
      </p:grpSp>
      <p:sp>
        <p:nvSpPr>
          <p:cNvPr id="417" name="Google Shape;417;p34"/>
          <p:cNvSpPr txBox="1">
            <a:spLocks noGrp="1"/>
          </p:cNvSpPr>
          <p:nvPr>
            <p:ph type="sldNum" idx="12"/>
          </p:nvPr>
        </p:nvSpPr>
        <p:spPr>
          <a:xfrm>
            <a:off x="8595300" y="6304676"/>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34</a:t>
            </a:fld>
            <a:endParaRPr/>
          </a:p>
        </p:txBody>
      </p:sp>
      <p:pic>
        <p:nvPicPr>
          <p:cNvPr id="418" name="Google Shape;418;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7918" y="4937760"/>
            <a:ext cx="1051947" cy="1051947"/>
          </a:xfrm>
          <a:prstGeom prst="rect">
            <a:avLst/>
          </a:prstGeom>
          <a:noFill/>
          <a:ln>
            <a:noFill/>
          </a:ln>
        </p:spPr>
      </p:pic>
      <p:pic>
        <p:nvPicPr>
          <p:cNvPr id="419" name="Google Shape;419;p3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2380" y="1737360"/>
            <a:ext cx="736277" cy="704159"/>
          </a:xfrm>
          <a:prstGeom prst="rect">
            <a:avLst/>
          </a:prstGeom>
          <a:noFill/>
          <a:ln>
            <a:noFill/>
          </a:ln>
        </p:spPr>
      </p:pic>
      <p:pic>
        <p:nvPicPr>
          <p:cNvPr id="420" name="Google Shape;420;p3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6300" y="2743200"/>
            <a:ext cx="831684" cy="832528"/>
          </a:xfrm>
          <a:prstGeom prst="rect">
            <a:avLst/>
          </a:prstGeom>
          <a:noFill/>
          <a:ln>
            <a:noFill/>
          </a:ln>
        </p:spPr>
      </p:pic>
      <p:pic>
        <p:nvPicPr>
          <p:cNvPr id="421" name="Google Shape;421;p3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04942" y="3840480"/>
            <a:ext cx="914400" cy="914400"/>
          </a:xfrm>
          <a:prstGeom prst="rect">
            <a:avLst/>
          </a:prstGeom>
          <a:noFill/>
          <a:ln>
            <a:noFill/>
          </a:ln>
        </p:spPr>
      </p:pic>
      <p:sp>
        <p:nvSpPr>
          <p:cNvPr id="422" name="Google Shape;422;p34"/>
          <p:cNvSpPr txBox="1"/>
          <p:nvPr/>
        </p:nvSpPr>
        <p:spPr>
          <a:xfrm>
            <a:off x="1828800" y="2743200"/>
            <a:ext cx="5334000" cy="10058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Karla"/>
              <a:buNone/>
            </a:pPr>
            <a:r>
              <a:rPr lang="en-US" sz="1800" b="1" i="0" u="none" strike="noStrike" cap="none" dirty="0">
                <a:solidFill>
                  <a:srgbClr val="00B050"/>
                </a:solidFill>
                <a:effectLst>
                  <a:outerShdw blurRad="38100" dist="38100" dir="2700000" algn="tl">
                    <a:srgbClr val="000000">
                      <a:alpha val="43137"/>
                    </a:srgbClr>
                  </a:outerShdw>
                </a:effectLst>
                <a:latin typeface="Karla"/>
                <a:ea typeface="Karla"/>
                <a:cs typeface="Karla"/>
                <a:sym typeface="Karla"/>
              </a:rPr>
              <a:t>Islam – </a:t>
            </a:r>
            <a:r>
              <a:rPr lang="en-US" sz="1600" b="0" i="0" u="none" strike="noStrike" cap="none" dirty="0">
                <a:solidFill>
                  <a:schemeClr val="dk1"/>
                </a:solidFill>
                <a:latin typeface="Karla"/>
                <a:ea typeface="Karla"/>
                <a:cs typeface="Karla"/>
                <a:sym typeface="Karla"/>
              </a:rPr>
              <a:t>Establishment of a </a:t>
            </a:r>
            <a:r>
              <a:rPr lang="en-US" sz="1600" b="1" i="0" u="none" strike="noStrike" cap="none" dirty="0">
                <a:solidFill>
                  <a:srgbClr val="00B050"/>
                </a:solidFill>
                <a:latin typeface="Karla"/>
                <a:ea typeface="Karla"/>
                <a:cs typeface="Karla"/>
                <a:sym typeface="Karla"/>
              </a:rPr>
              <a:t>worldwide caliphate </a:t>
            </a:r>
            <a:r>
              <a:rPr lang="en-US" sz="1600" b="0" i="0" u="none" strike="noStrike" cap="none" dirty="0">
                <a:solidFill>
                  <a:schemeClr val="dk1"/>
                </a:solidFill>
                <a:latin typeface="Karla"/>
                <a:ea typeface="Karla"/>
                <a:cs typeface="Karla"/>
                <a:sym typeface="Karla"/>
              </a:rPr>
              <a:t>with victorious Sharia Law under </a:t>
            </a:r>
            <a:r>
              <a:rPr lang="en-US" sz="1600" b="1" i="0" u="none" strike="noStrike" cap="none" dirty="0">
                <a:solidFill>
                  <a:srgbClr val="00B050"/>
                </a:solidFill>
                <a:latin typeface="Karla"/>
                <a:ea typeface="Karla"/>
                <a:cs typeface="Karla"/>
                <a:sym typeface="Karla"/>
              </a:rPr>
              <a:t>Allah</a:t>
            </a:r>
            <a:r>
              <a:rPr lang="en-US" sz="1600" b="0" i="0" u="none" strike="noStrike" cap="none" dirty="0">
                <a:solidFill>
                  <a:srgbClr val="00B050"/>
                </a:solidFill>
                <a:latin typeface="Karla"/>
                <a:ea typeface="Karla"/>
                <a:cs typeface="Karla"/>
                <a:sym typeface="Karla"/>
              </a:rPr>
              <a:t> </a:t>
            </a:r>
            <a:r>
              <a:rPr lang="en-US" sz="1600" b="0" i="0" u="none" strike="noStrike" cap="none" dirty="0">
                <a:solidFill>
                  <a:schemeClr val="dk1"/>
                </a:solidFill>
                <a:latin typeface="Karla"/>
                <a:ea typeface="Karla"/>
                <a:cs typeface="Karla"/>
                <a:sym typeface="Karla"/>
              </a:rPr>
              <a:t>of Mecca and </a:t>
            </a:r>
            <a:endParaRPr dirty="0"/>
          </a:p>
          <a:p>
            <a:pPr marL="0" marR="0" lvl="0" indent="0" algn="l" rtl="0">
              <a:lnSpc>
                <a:spcPct val="100000"/>
              </a:lnSpc>
              <a:spcBef>
                <a:spcPts val="0"/>
              </a:spcBef>
              <a:spcAft>
                <a:spcPts val="0"/>
              </a:spcAft>
              <a:buClr>
                <a:schemeClr val="dk1"/>
              </a:buClr>
              <a:buSzPts val="1600"/>
              <a:buFont typeface="Karla"/>
              <a:buNone/>
            </a:pPr>
            <a:r>
              <a:rPr lang="en-US" sz="1600" b="0" i="0" u="none" strike="noStrike" cap="none" dirty="0">
                <a:solidFill>
                  <a:schemeClr val="dk1"/>
                </a:solidFill>
                <a:latin typeface="Karla"/>
                <a:ea typeface="Karla"/>
                <a:cs typeface="Karla"/>
                <a:sym typeface="Karla"/>
              </a:rPr>
              <a:t>elimination of all infidels.</a:t>
            </a:r>
            <a:r>
              <a:rPr lang="en-US" sz="1800" b="0" i="0" u="none" strike="noStrike" cap="none" dirty="0">
                <a:solidFill>
                  <a:schemeClr val="dk1"/>
                </a:solidFill>
                <a:latin typeface="Karla"/>
                <a:ea typeface="Karla"/>
                <a:cs typeface="Karla"/>
                <a:sym typeface="Karla"/>
              </a:rPr>
              <a:t> </a:t>
            </a:r>
            <a:endParaRPr dirty="0"/>
          </a:p>
        </p:txBody>
      </p:sp>
    </p:spTree>
    <p:extLst>
      <p:ext uri="{BB962C8B-B14F-4D97-AF65-F5344CB8AC3E}">
        <p14:creationId xmlns:p14="http://schemas.microsoft.com/office/powerpoint/2010/main" val="26014110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18000"/>
          </a:stretch>
        </a:blipFill>
        <a:effectLst/>
      </p:bgPr>
    </p:bg>
    <p:spTree>
      <p:nvGrpSpPr>
        <p:cNvPr id="1" name="Shape 191"/>
        <p:cNvGrpSpPr/>
        <p:nvPr/>
      </p:nvGrpSpPr>
      <p:grpSpPr>
        <a:xfrm>
          <a:off x="0" y="0"/>
          <a:ext cx="0" cy="0"/>
          <a:chOff x="0" y="0"/>
          <a:chExt cx="0" cy="0"/>
        </a:xfrm>
      </p:grpSpPr>
      <p:sp>
        <p:nvSpPr>
          <p:cNvPr id="192" name="Google Shape;192;p24"/>
          <p:cNvSpPr txBox="1">
            <a:spLocks noGrp="1"/>
          </p:cNvSpPr>
          <p:nvPr>
            <p:ph type="title"/>
          </p:nvPr>
        </p:nvSpPr>
        <p:spPr>
          <a:xfrm>
            <a:off x="381000" y="3048000"/>
            <a:ext cx="2209800" cy="2809567"/>
          </a:xfrm>
          <a:prstGeom prst="rect">
            <a:avLst/>
          </a:prstGeom>
        </p:spPr>
        <p:txBody>
          <a:bodyPr spcFirstLastPara="1" wrap="square" lIns="91425" tIns="91425" rIns="91425" bIns="91425" anchor="b" anchorCtr="0">
            <a:noAutofit/>
          </a:bodyPr>
          <a:lstStyle/>
          <a:p>
            <a:pPr lvl="0"/>
            <a:r>
              <a:rPr lang="en-US" dirty="0" smtClean="0">
                <a:ea typeface="Karla"/>
                <a:cs typeface="Karla"/>
              </a:rPr>
              <a:t/>
            </a:r>
            <a:br>
              <a:rPr lang="en-US" dirty="0" smtClean="0">
                <a:ea typeface="Karla"/>
                <a:cs typeface="Karla"/>
              </a:rPr>
            </a:br>
            <a:r>
              <a:rPr lang="en-US" dirty="0" smtClean="0">
                <a:ea typeface="Karla"/>
                <a:cs typeface="Karla"/>
              </a:rPr>
              <a:t/>
            </a:r>
            <a:br>
              <a:rPr lang="en-US" dirty="0" smtClean="0">
                <a:ea typeface="Karla"/>
                <a:cs typeface="Karla"/>
              </a:rPr>
            </a:br>
            <a:r>
              <a:rPr lang="en-US" dirty="0" smtClean="0">
                <a:solidFill>
                  <a:srgbClr val="C00000"/>
                </a:solidFill>
                <a:effectLst>
                  <a:outerShdw blurRad="38100" dist="38100" dir="2700000" algn="tl">
                    <a:srgbClr val="000000">
                      <a:alpha val="43137"/>
                    </a:srgbClr>
                  </a:outerShdw>
                </a:effectLst>
                <a:ea typeface="Karla"/>
                <a:cs typeface="Karla"/>
              </a:rPr>
              <a:t>THE LION</a:t>
            </a:r>
            <a:br>
              <a:rPr lang="en-US" dirty="0" smtClean="0">
                <a:solidFill>
                  <a:srgbClr val="C00000"/>
                </a:solidFill>
                <a:effectLst>
                  <a:outerShdw blurRad="38100" dist="38100" dir="2700000" algn="tl">
                    <a:srgbClr val="000000">
                      <a:alpha val="43137"/>
                    </a:srgbClr>
                  </a:outerShdw>
                </a:effectLst>
                <a:ea typeface="Karla"/>
                <a:cs typeface="Karla"/>
              </a:rPr>
            </a:br>
            <a:r>
              <a:rPr lang="en-US" dirty="0" smtClean="0">
                <a:solidFill>
                  <a:srgbClr val="C00000"/>
                </a:solidFill>
                <a:effectLst>
                  <a:outerShdw blurRad="38100" dist="38100" dir="2700000" algn="tl">
                    <a:srgbClr val="000000">
                      <a:alpha val="43137"/>
                    </a:srgbClr>
                  </a:outerShdw>
                </a:effectLst>
                <a:ea typeface="Karla"/>
                <a:cs typeface="Karla"/>
              </a:rPr>
              <a:t>OF JUDAH RETURNING</a:t>
            </a:r>
            <a:br>
              <a:rPr lang="en-US" dirty="0" smtClean="0">
                <a:solidFill>
                  <a:srgbClr val="C00000"/>
                </a:solidFill>
                <a:effectLst>
                  <a:outerShdw blurRad="38100" dist="38100" dir="2700000" algn="tl">
                    <a:srgbClr val="000000">
                      <a:alpha val="43137"/>
                    </a:srgbClr>
                  </a:outerShdw>
                </a:effectLst>
                <a:ea typeface="Karla"/>
                <a:cs typeface="Karla"/>
              </a:rPr>
            </a:br>
            <a:r>
              <a:rPr lang="en-US" dirty="0" smtClean="0">
                <a:ea typeface="Karla"/>
                <a:cs typeface="Karla"/>
              </a:rPr>
              <a:t>AT THE </a:t>
            </a:r>
            <a:r>
              <a:rPr lang="en-US" dirty="0" smtClean="0">
                <a:solidFill>
                  <a:srgbClr val="000000"/>
                </a:solidFill>
                <a:effectLst>
                  <a:outerShdw blurRad="38100" dist="38100" dir="2700000" algn="tl">
                    <a:srgbClr val="000000">
                      <a:alpha val="43137"/>
                    </a:srgbClr>
                  </a:outerShdw>
                </a:effectLst>
                <a:ea typeface="Karla"/>
                <a:cs typeface="Karla"/>
              </a:rPr>
              <a:t>CLOSE OF </a:t>
            </a:r>
            <a:r>
              <a:rPr lang="en-US" dirty="0">
                <a:solidFill>
                  <a:srgbClr val="000000"/>
                </a:solidFill>
                <a:effectLst>
                  <a:outerShdw blurRad="38100" dist="38100" dir="2700000" algn="tl">
                    <a:srgbClr val="000000">
                      <a:alpha val="43137"/>
                    </a:srgbClr>
                  </a:outerShdw>
                </a:effectLst>
                <a:ea typeface="Karla"/>
                <a:cs typeface="Karla"/>
              </a:rPr>
              <a:t>THE AGE</a:t>
            </a:r>
            <a:endParaRPr dirty="0">
              <a:solidFill>
                <a:srgbClr val="000000"/>
              </a:solidFill>
              <a:effectLst>
                <a:outerShdw blurRad="38100" dist="38100" dir="2700000" algn="tl">
                  <a:srgbClr val="000000">
                    <a:alpha val="43137"/>
                  </a:srgbClr>
                </a:outerShdw>
              </a:effectLst>
              <a:latin typeface="Karla"/>
              <a:ea typeface="Karla"/>
              <a:cs typeface="Karla"/>
              <a:sym typeface="Karla"/>
            </a:endParaRPr>
          </a:p>
        </p:txBody>
      </p:sp>
      <p:sp>
        <p:nvSpPr>
          <p:cNvPr id="193" name="Google Shape;193;p24"/>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spTree>
    <p:extLst>
      <p:ext uri="{BB962C8B-B14F-4D97-AF65-F5344CB8AC3E}">
        <p14:creationId xmlns:p14="http://schemas.microsoft.com/office/powerpoint/2010/main" val="3321699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290"/>
        <p:cNvGrpSpPr/>
        <p:nvPr/>
      </p:nvGrpSpPr>
      <p:grpSpPr>
        <a:xfrm>
          <a:off x="0" y="0"/>
          <a:ext cx="0" cy="0"/>
          <a:chOff x="0" y="0"/>
          <a:chExt cx="0" cy="0"/>
        </a:xfrm>
      </p:grpSpPr>
      <p:sp>
        <p:nvSpPr>
          <p:cNvPr id="291" name="Google Shape;291;p31"/>
          <p:cNvSpPr txBox="1">
            <a:spLocks noGrp="1"/>
          </p:cNvSpPr>
          <p:nvPr>
            <p:ph type="title"/>
          </p:nvPr>
        </p:nvSpPr>
        <p:spPr>
          <a:xfrm>
            <a:off x="381000" y="5181600"/>
            <a:ext cx="2209700" cy="93312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cap="all" dirty="0" smtClean="0">
                <a:solidFill>
                  <a:srgbClr val="C00000"/>
                </a:solidFill>
                <a:effectLst>
                  <a:outerShdw blurRad="38100" dist="38100" dir="2700000" algn="tl">
                    <a:srgbClr val="000000">
                      <a:alpha val="43137"/>
                    </a:srgbClr>
                  </a:outerShdw>
                </a:effectLst>
              </a:rPr>
              <a:t>NEW &amp; old</a:t>
            </a:r>
            <a:r>
              <a:rPr lang="en" cap="all" dirty="0" smtClean="0">
                <a:solidFill>
                  <a:srgbClr val="C00000"/>
                </a:solidFill>
              </a:rPr>
              <a:t/>
            </a:r>
            <a:br>
              <a:rPr lang="en" cap="all" dirty="0" smtClean="0">
                <a:solidFill>
                  <a:srgbClr val="C00000"/>
                </a:solidFill>
              </a:rPr>
            </a:br>
            <a:r>
              <a:rPr lang="en" cap="all" dirty="0" smtClean="0">
                <a:solidFill>
                  <a:srgbClr val="C00000"/>
                </a:solidFill>
                <a:effectLst>
                  <a:outerShdw blurRad="38100" dist="38100" dir="2700000" algn="tl">
                    <a:srgbClr val="000000">
                      <a:alpha val="43137"/>
                    </a:srgbClr>
                  </a:outerShdw>
                </a:effectLst>
              </a:rPr>
              <a:t>resourceS</a:t>
            </a:r>
            <a:endParaRPr dirty="0">
              <a:solidFill>
                <a:srgbClr val="C00000"/>
              </a:solidFill>
              <a:effectLst>
                <a:outerShdw blurRad="38100" dist="38100" dir="2700000" algn="tl">
                  <a:srgbClr val="000000">
                    <a:alpha val="43137"/>
                  </a:srgbClr>
                </a:outerShdw>
              </a:effectLst>
            </a:endParaRPr>
          </a:p>
        </p:txBody>
      </p:sp>
      <p:sp>
        <p:nvSpPr>
          <p:cNvPr id="292" name="Google Shape;292;p31"/>
          <p:cNvSpPr txBox="1"/>
          <p:nvPr/>
        </p:nvSpPr>
        <p:spPr>
          <a:xfrm>
            <a:off x="3189789" y="3700098"/>
            <a:ext cx="5943600" cy="1056233"/>
          </a:xfrm>
          <a:prstGeom prst="rect">
            <a:avLst/>
          </a:prstGeom>
          <a:noFill/>
          <a:ln w="9525" cap="flat" cmpd="sng">
            <a:noFill/>
            <a:prstDash val="dot"/>
            <a:round/>
            <a:headEnd type="none" w="sm" len="sm"/>
            <a:tailEnd type="none" w="sm" len="sm"/>
          </a:ln>
        </p:spPr>
        <p:txBody>
          <a:bodyPr spcFirstLastPara="1" wrap="square" lIns="91425" tIns="91425" rIns="91425" bIns="91425" anchor="t" anchorCtr="0">
            <a:noAutofit/>
          </a:bodyPr>
          <a:lstStyle/>
          <a:p>
            <a:pPr marL="0" lvl="0" indent="0" rtl="0">
              <a:spcBef>
                <a:spcPts val="0"/>
              </a:spcBef>
              <a:buNone/>
            </a:pPr>
            <a:r>
              <a:rPr lang="en" sz="2000" b="1" dirty="0" smtClean="0">
                <a:solidFill>
                  <a:srgbClr val="FFFFFF"/>
                </a:solidFill>
                <a:latin typeface="Karla"/>
                <a:ea typeface="Karla"/>
                <a:cs typeface="Karla"/>
                <a:sym typeface="Karla"/>
              </a:rPr>
              <a:t>The Unseen Realm:</a:t>
            </a:r>
          </a:p>
          <a:p>
            <a:pPr marL="0" lvl="0" indent="0" rtl="0">
              <a:spcBef>
                <a:spcPts val="0"/>
              </a:spcBef>
              <a:buNone/>
            </a:pPr>
            <a:r>
              <a:rPr lang="en" sz="1800" dirty="0" smtClean="0">
                <a:solidFill>
                  <a:srgbClr val="FFFFFF"/>
                </a:solidFill>
                <a:latin typeface="Karla"/>
                <a:ea typeface="Karla"/>
                <a:cs typeface="Karla"/>
                <a:sym typeface="Karla"/>
              </a:rPr>
              <a:t>  Recovering the Supernatural Worldview of the Bible</a:t>
            </a:r>
          </a:p>
          <a:p>
            <a:pPr marL="0" lvl="0" indent="0" rtl="0">
              <a:spcBef>
                <a:spcPts val="0"/>
              </a:spcBef>
              <a:spcAft>
                <a:spcPts val="0"/>
              </a:spcAft>
              <a:buNone/>
            </a:pPr>
            <a:r>
              <a:rPr lang="en" sz="1800" dirty="0" smtClean="0">
                <a:solidFill>
                  <a:srgbClr val="FFFFFF"/>
                </a:solidFill>
                <a:latin typeface="Karla"/>
                <a:ea typeface="Karla"/>
                <a:cs typeface="Karla"/>
                <a:sym typeface="Karla"/>
              </a:rPr>
              <a:t>    Michael S. Heiser, Lexham Press (2015)</a:t>
            </a:r>
            <a:endParaRPr sz="1800" dirty="0">
              <a:solidFill>
                <a:srgbClr val="FFFFFF"/>
              </a:solidFill>
              <a:latin typeface="Karla"/>
              <a:ea typeface="Karla"/>
              <a:cs typeface="Karla"/>
              <a:sym typeface="Karla"/>
            </a:endParaRPr>
          </a:p>
        </p:txBody>
      </p:sp>
      <p:grpSp>
        <p:nvGrpSpPr>
          <p:cNvPr id="296" name="Google Shape;296;p31"/>
          <p:cNvGrpSpPr/>
          <p:nvPr/>
        </p:nvGrpSpPr>
        <p:grpSpPr>
          <a:xfrm>
            <a:off x="5238460" y="4756332"/>
            <a:ext cx="376898" cy="440460"/>
            <a:chOff x="5323500" y="1591325"/>
            <a:chExt cx="376898" cy="330345"/>
          </a:xfrm>
        </p:grpSpPr>
        <p:sp>
          <p:nvSpPr>
            <p:cNvPr id="297" name="Google Shape;297;p31"/>
            <p:cNvSpPr/>
            <p:nvPr/>
          </p:nvSpPr>
          <p:spPr>
            <a:xfrm rot="5400000">
              <a:off x="5385398" y="1606670"/>
              <a:ext cx="312600" cy="317400"/>
            </a:xfrm>
            <a:prstGeom prst="rightArrow">
              <a:avLst>
                <a:gd name="adj1" fmla="val 50000"/>
                <a:gd name="adj2" fmla="val 50000"/>
              </a:avLst>
            </a:prstGeom>
            <a:solidFill>
              <a:srgbClr val="000000">
                <a:alpha val="7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rot="16200000">
              <a:off x="5325900" y="1588925"/>
              <a:ext cx="312600" cy="317400"/>
            </a:xfrm>
            <a:prstGeom prst="rightArrow">
              <a:avLst>
                <a:gd name="adj1" fmla="val 50000"/>
                <a:gd name="adj2"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31"/>
          <p:cNvSpPr txBox="1"/>
          <p:nvPr/>
        </p:nvSpPr>
        <p:spPr>
          <a:xfrm>
            <a:off x="2983946" y="2462430"/>
            <a:ext cx="5791200" cy="769452"/>
          </a:xfrm>
          <a:prstGeom prst="rect">
            <a:avLst/>
          </a:prstGeom>
          <a:noFill/>
          <a:ln w="9525" cap="flat" cmpd="sng">
            <a:noFill/>
            <a:prstDash val="dot"/>
            <a:round/>
            <a:headEnd type="none" w="sm" len="sm"/>
            <a:tailEnd type="none" w="sm" len="sm"/>
          </a:ln>
        </p:spPr>
        <p:txBody>
          <a:bodyPr spcFirstLastPara="1" wrap="square" lIns="91425" tIns="91425" rIns="91425" bIns="91425" anchor="t" anchorCtr="0">
            <a:noAutofit/>
          </a:bodyPr>
          <a:lstStyle/>
          <a:p>
            <a:r>
              <a:rPr lang="en" sz="2000" b="1" dirty="0" smtClean="0">
                <a:solidFill>
                  <a:srgbClr val="FFFFFF"/>
                </a:solidFill>
                <a:latin typeface="Karla"/>
                <a:ea typeface="Karla"/>
                <a:cs typeface="Karla"/>
                <a:sym typeface="Karla"/>
              </a:rPr>
              <a:t>1984 </a:t>
            </a:r>
            <a:r>
              <a:rPr lang="en" sz="1800" dirty="0" smtClean="0">
                <a:solidFill>
                  <a:srgbClr val="FFFFFF"/>
                </a:solidFill>
                <a:latin typeface="Karla"/>
                <a:ea typeface="Karla"/>
                <a:cs typeface="Karla"/>
                <a:sym typeface="Karla"/>
              </a:rPr>
              <a:t>by Orwell </a:t>
            </a:r>
            <a:r>
              <a:rPr lang="en" sz="1800" dirty="0">
                <a:solidFill>
                  <a:srgbClr val="FFFFFF"/>
                </a:solidFill>
                <a:latin typeface="Karla"/>
                <a:ea typeface="Karla"/>
                <a:cs typeface="Karla"/>
                <a:sym typeface="Karla"/>
              </a:rPr>
              <a:t>(</a:t>
            </a:r>
            <a:r>
              <a:rPr lang="en" sz="1800" dirty="0" smtClean="0">
                <a:solidFill>
                  <a:srgbClr val="FFFFFF"/>
                </a:solidFill>
                <a:latin typeface="Karla"/>
                <a:ea typeface="Karla"/>
                <a:cs typeface="Karla"/>
                <a:sym typeface="Karla"/>
              </a:rPr>
              <a:t>1949),</a:t>
            </a:r>
            <a:r>
              <a:rPr lang="en" sz="1800" b="1" dirty="0" smtClean="0">
                <a:solidFill>
                  <a:srgbClr val="FFFFFF"/>
                </a:solidFill>
                <a:latin typeface="Karla"/>
                <a:ea typeface="Karla"/>
                <a:cs typeface="Karla"/>
                <a:sym typeface="Karla"/>
              </a:rPr>
              <a:t> </a:t>
            </a:r>
            <a:r>
              <a:rPr lang="en" sz="2000" b="1" dirty="0" smtClean="0">
                <a:solidFill>
                  <a:srgbClr val="FFFFFF"/>
                </a:solidFill>
                <a:latin typeface="Karla"/>
                <a:ea typeface="Karla"/>
                <a:cs typeface="Karla"/>
                <a:sym typeface="Karla"/>
              </a:rPr>
              <a:t>Island </a:t>
            </a:r>
            <a:r>
              <a:rPr lang="en" sz="1800" dirty="0" smtClean="0">
                <a:solidFill>
                  <a:srgbClr val="FFFFFF"/>
                </a:solidFill>
                <a:latin typeface="Karla"/>
                <a:ea typeface="Karla"/>
                <a:cs typeface="Karla"/>
                <a:sym typeface="Karla"/>
              </a:rPr>
              <a:t>by Huxley (1962), </a:t>
            </a:r>
          </a:p>
          <a:p>
            <a:r>
              <a:rPr lang="en" sz="1800" b="1" dirty="0">
                <a:solidFill>
                  <a:srgbClr val="FFFFFF"/>
                </a:solidFill>
                <a:latin typeface="Karla"/>
                <a:ea typeface="Karla"/>
                <a:cs typeface="Karla"/>
                <a:sym typeface="Karla"/>
              </a:rPr>
              <a:t> </a:t>
            </a:r>
            <a:r>
              <a:rPr lang="en" sz="1800" b="1" dirty="0" smtClean="0">
                <a:solidFill>
                  <a:srgbClr val="FFFFFF"/>
                </a:solidFill>
                <a:latin typeface="Karla"/>
                <a:ea typeface="Karla"/>
                <a:cs typeface="Karla"/>
                <a:sym typeface="Karla"/>
              </a:rPr>
              <a:t>  </a:t>
            </a:r>
            <a:r>
              <a:rPr lang="en-US" sz="2000" b="1" dirty="0" smtClean="0">
                <a:solidFill>
                  <a:srgbClr val="FFFFFF"/>
                </a:solidFill>
                <a:latin typeface="Karla"/>
                <a:ea typeface="Karla"/>
                <a:cs typeface="Karla"/>
                <a:sym typeface="Karla"/>
              </a:rPr>
              <a:t>The Wanting Seed </a:t>
            </a:r>
            <a:r>
              <a:rPr lang="en-US" sz="1800" dirty="0" smtClean="0">
                <a:solidFill>
                  <a:srgbClr val="FFFFFF"/>
                </a:solidFill>
                <a:latin typeface="Karla"/>
                <a:ea typeface="Karla"/>
                <a:cs typeface="Karla"/>
                <a:sym typeface="Karla"/>
              </a:rPr>
              <a:t>by Anthony Burgess</a:t>
            </a:r>
            <a:r>
              <a:rPr lang="en" sz="1800" dirty="0" smtClean="0">
                <a:solidFill>
                  <a:srgbClr val="FFFFFF"/>
                </a:solidFill>
                <a:latin typeface="Karla"/>
                <a:ea typeface="Karla"/>
                <a:cs typeface="Karla"/>
                <a:sym typeface="Karla"/>
              </a:rPr>
              <a:t> </a:t>
            </a:r>
            <a:r>
              <a:rPr lang="en" sz="1800" dirty="0">
                <a:solidFill>
                  <a:srgbClr val="FFFFFF"/>
                </a:solidFill>
                <a:latin typeface="Karla"/>
                <a:ea typeface="Karla"/>
                <a:cs typeface="Karla"/>
                <a:sym typeface="Karla"/>
              </a:rPr>
              <a:t>(1962</a:t>
            </a:r>
            <a:r>
              <a:rPr lang="en" sz="1800" dirty="0" smtClean="0">
                <a:solidFill>
                  <a:srgbClr val="FFFFFF"/>
                </a:solidFill>
                <a:latin typeface="Karla"/>
                <a:ea typeface="Karla"/>
                <a:cs typeface="Karla"/>
                <a:sym typeface="Karla"/>
              </a:rPr>
              <a:t>)</a:t>
            </a:r>
          </a:p>
        </p:txBody>
      </p:sp>
      <p:sp>
        <p:nvSpPr>
          <p:cNvPr id="300" name="Google Shape;300;p31"/>
          <p:cNvSpPr txBox="1"/>
          <p:nvPr/>
        </p:nvSpPr>
        <p:spPr>
          <a:xfrm>
            <a:off x="3671406" y="5181600"/>
            <a:ext cx="5251743" cy="498718"/>
          </a:xfrm>
          <a:prstGeom prst="rect">
            <a:avLst/>
          </a:prstGeom>
          <a:noFill/>
          <a:ln w="9525" cap="flat" cmpd="sng">
            <a:noFill/>
            <a:prstDash val="dot"/>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US" sz="2000" b="1" dirty="0" smtClean="0">
                <a:solidFill>
                  <a:srgbClr val="FFFFFF"/>
                </a:solidFill>
                <a:latin typeface="Karla"/>
                <a:ea typeface="Karla"/>
                <a:cs typeface="Karla"/>
                <a:sym typeface="Karla"/>
              </a:rPr>
              <a:t>The ESV Study Bible </a:t>
            </a:r>
            <a:endParaRPr lang="en-US" sz="1800" b="1" dirty="0" smtClean="0">
              <a:solidFill>
                <a:srgbClr val="FFFFFF"/>
              </a:solidFill>
              <a:latin typeface="Karla"/>
              <a:ea typeface="Karla"/>
              <a:cs typeface="Karla"/>
              <a:sym typeface="Karla"/>
            </a:endParaRPr>
          </a:p>
        </p:txBody>
      </p:sp>
      <p:sp>
        <p:nvSpPr>
          <p:cNvPr id="306" name="Google Shape;306;p31"/>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a:p>
        </p:txBody>
      </p:sp>
      <p:grpSp>
        <p:nvGrpSpPr>
          <p:cNvPr id="18" name="Google Shape;772;p50"/>
          <p:cNvGrpSpPr/>
          <p:nvPr/>
        </p:nvGrpSpPr>
        <p:grpSpPr>
          <a:xfrm>
            <a:off x="609545" y="4236868"/>
            <a:ext cx="914400" cy="731520"/>
            <a:chOff x="1934025" y="1001650"/>
            <a:chExt cx="415300" cy="355600"/>
          </a:xfrm>
          <a:noFill/>
        </p:grpSpPr>
        <p:sp>
          <p:nvSpPr>
            <p:cNvPr id="19" name="Google Shape;773;p50"/>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grpFill/>
            <a:ln w="2222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74;p50"/>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grpFill/>
            <a:ln w="2222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75;p50"/>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grpFill/>
            <a:ln w="2222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76;p50"/>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grpFill/>
            <a:ln w="2222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92;p31"/>
          <p:cNvSpPr txBox="1"/>
          <p:nvPr/>
        </p:nvSpPr>
        <p:spPr>
          <a:xfrm>
            <a:off x="2381076" y="228600"/>
            <a:ext cx="6129867" cy="528116"/>
          </a:xfrm>
          <a:prstGeom prst="rect">
            <a:avLst/>
          </a:prstGeom>
          <a:noFill/>
          <a:ln w="9525" cap="flat" cmpd="sng">
            <a:noFill/>
            <a:prstDash val="dot"/>
            <a:round/>
            <a:headEnd type="none" w="sm" len="sm"/>
            <a:tailEnd type="none" w="sm" len="sm"/>
          </a:ln>
        </p:spPr>
        <p:txBody>
          <a:bodyPr spcFirstLastPara="1" wrap="square" lIns="91425" tIns="91425" rIns="91425" bIns="91425" anchor="t" anchorCtr="0">
            <a:noAutofit/>
          </a:bodyPr>
          <a:lstStyle/>
          <a:p>
            <a:pPr marL="0" lvl="0" indent="0" rtl="0">
              <a:spcBef>
                <a:spcPts val="0"/>
              </a:spcBef>
              <a:buNone/>
            </a:pPr>
            <a:r>
              <a:rPr lang="en" sz="2000" b="1" dirty="0" smtClean="0">
                <a:solidFill>
                  <a:srgbClr val="FFFFFF"/>
                </a:solidFill>
                <a:latin typeface="Karla"/>
                <a:ea typeface="Karla"/>
                <a:cs typeface="Karla"/>
                <a:sym typeface="Karla"/>
              </a:rPr>
              <a:t>The Daily News</a:t>
            </a:r>
          </a:p>
        </p:txBody>
      </p:sp>
      <p:grpSp>
        <p:nvGrpSpPr>
          <p:cNvPr id="24" name="Google Shape;293;p31"/>
          <p:cNvGrpSpPr/>
          <p:nvPr/>
        </p:nvGrpSpPr>
        <p:grpSpPr>
          <a:xfrm>
            <a:off x="4363513" y="2060203"/>
            <a:ext cx="376898" cy="440460"/>
            <a:chOff x="5323500" y="1591325"/>
            <a:chExt cx="376898" cy="330345"/>
          </a:xfrm>
        </p:grpSpPr>
        <p:sp>
          <p:nvSpPr>
            <p:cNvPr id="25" name="Google Shape;294;p31"/>
            <p:cNvSpPr/>
            <p:nvPr/>
          </p:nvSpPr>
          <p:spPr>
            <a:xfrm rot="5400000">
              <a:off x="5385398" y="1606670"/>
              <a:ext cx="312600" cy="317400"/>
            </a:xfrm>
            <a:prstGeom prst="rightArrow">
              <a:avLst>
                <a:gd name="adj1" fmla="val 50000"/>
                <a:gd name="adj2" fmla="val 50000"/>
              </a:avLst>
            </a:prstGeom>
            <a:solidFill>
              <a:srgbClr val="000000">
                <a:alpha val="7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5;p31"/>
            <p:cNvSpPr/>
            <p:nvPr/>
          </p:nvSpPr>
          <p:spPr>
            <a:xfrm rot="16200000">
              <a:off x="5325900" y="1588925"/>
              <a:ext cx="312600" cy="317400"/>
            </a:xfrm>
            <a:prstGeom prst="rightArrow">
              <a:avLst>
                <a:gd name="adj1" fmla="val 50000"/>
                <a:gd name="adj2"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92;p31"/>
          <p:cNvSpPr txBox="1"/>
          <p:nvPr/>
        </p:nvSpPr>
        <p:spPr>
          <a:xfrm>
            <a:off x="3915162" y="6088651"/>
            <a:ext cx="4811358" cy="528116"/>
          </a:xfrm>
          <a:prstGeom prst="rect">
            <a:avLst/>
          </a:prstGeom>
          <a:noFill/>
          <a:ln w="9525" cap="flat" cmpd="sng">
            <a:noFill/>
            <a:prstDash val="dot"/>
            <a:round/>
            <a:headEnd type="none" w="sm" len="sm"/>
            <a:tailEnd type="none" w="sm" len="sm"/>
          </a:ln>
        </p:spPr>
        <p:txBody>
          <a:bodyPr spcFirstLastPara="1" wrap="square" lIns="91425" tIns="91425" rIns="91425" bIns="91425" anchor="t" anchorCtr="0">
            <a:noAutofit/>
          </a:bodyPr>
          <a:lstStyle/>
          <a:p>
            <a:pPr marL="0" lvl="0" indent="0" rtl="0">
              <a:spcBef>
                <a:spcPts val="0"/>
              </a:spcBef>
              <a:buNone/>
            </a:pPr>
            <a:r>
              <a:rPr lang="en" sz="2000" b="1" dirty="0" smtClean="0">
                <a:solidFill>
                  <a:srgbClr val="FFFFFF"/>
                </a:solidFill>
                <a:latin typeface="Karla"/>
                <a:ea typeface="Karla"/>
                <a:cs typeface="Karla"/>
                <a:sym typeface="Karla"/>
              </a:rPr>
              <a:t>Daily Devotions &amp; Prayer</a:t>
            </a:r>
          </a:p>
        </p:txBody>
      </p:sp>
      <p:grpSp>
        <p:nvGrpSpPr>
          <p:cNvPr id="28" name="Google Shape;296;p31"/>
          <p:cNvGrpSpPr/>
          <p:nvPr/>
        </p:nvGrpSpPr>
        <p:grpSpPr>
          <a:xfrm>
            <a:off x="5502648" y="5695511"/>
            <a:ext cx="376898" cy="440460"/>
            <a:chOff x="5323500" y="1591325"/>
            <a:chExt cx="376898" cy="330345"/>
          </a:xfrm>
        </p:grpSpPr>
        <p:sp>
          <p:nvSpPr>
            <p:cNvPr id="29" name="Google Shape;297;p31"/>
            <p:cNvSpPr/>
            <p:nvPr/>
          </p:nvSpPr>
          <p:spPr>
            <a:xfrm rot="5400000">
              <a:off x="5385398" y="1606670"/>
              <a:ext cx="312600" cy="317400"/>
            </a:xfrm>
            <a:prstGeom prst="rightArrow">
              <a:avLst>
                <a:gd name="adj1" fmla="val 50000"/>
                <a:gd name="adj2" fmla="val 50000"/>
              </a:avLst>
            </a:prstGeom>
            <a:solidFill>
              <a:srgbClr val="000000">
                <a:alpha val="7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8;p31"/>
            <p:cNvSpPr/>
            <p:nvPr/>
          </p:nvSpPr>
          <p:spPr>
            <a:xfrm rot="16200000">
              <a:off x="5325900" y="1588925"/>
              <a:ext cx="312600" cy="317400"/>
            </a:xfrm>
            <a:prstGeom prst="rightArrow">
              <a:avLst>
                <a:gd name="adj1" fmla="val 50000"/>
                <a:gd name="adj2"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296;p31"/>
          <p:cNvGrpSpPr/>
          <p:nvPr/>
        </p:nvGrpSpPr>
        <p:grpSpPr>
          <a:xfrm>
            <a:off x="4772787" y="3259638"/>
            <a:ext cx="376898" cy="440460"/>
            <a:chOff x="5323500" y="1591325"/>
            <a:chExt cx="376898" cy="330345"/>
          </a:xfrm>
        </p:grpSpPr>
        <p:sp>
          <p:nvSpPr>
            <p:cNvPr id="32" name="Google Shape;297;p31"/>
            <p:cNvSpPr/>
            <p:nvPr/>
          </p:nvSpPr>
          <p:spPr>
            <a:xfrm rot="5400000">
              <a:off x="5385398" y="1606670"/>
              <a:ext cx="312600" cy="317400"/>
            </a:xfrm>
            <a:prstGeom prst="rightArrow">
              <a:avLst>
                <a:gd name="adj1" fmla="val 50000"/>
                <a:gd name="adj2" fmla="val 50000"/>
              </a:avLst>
            </a:prstGeom>
            <a:solidFill>
              <a:srgbClr val="000000">
                <a:alpha val="7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8;p31"/>
            <p:cNvSpPr/>
            <p:nvPr/>
          </p:nvSpPr>
          <p:spPr>
            <a:xfrm rot="16200000">
              <a:off x="5325900" y="1588925"/>
              <a:ext cx="312600" cy="317400"/>
            </a:xfrm>
            <a:prstGeom prst="rightArrow">
              <a:avLst>
                <a:gd name="adj1" fmla="val 50000"/>
                <a:gd name="adj2"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299;p31"/>
          <p:cNvSpPr txBox="1"/>
          <p:nvPr/>
        </p:nvSpPr>
        <p:spPr>
          <a:xfrm>
            <a:off x="2709110" y="1079474"/>
            <a:ext cx="6214039" cy="1014596"/>
          </a:xfrm>
          <a:prstGeom prst="rect">
            <a:avLst/>
          </a:prstGeom>
          <a:noFill/>
          <a:ln w="9525" cap="flat" cmpd="sng">
            <a:noFill/>
            <a:prstDash val="dot"/>
            <a:round/>
            <a:headEnd type="none" w="sm" len="sm"/>
            <a:tailEnd type="none" w="sm" len="sm"/>
          </a:ln>
        </p:spPr>
        <p:txBody>
          <a:bodyPr spcFirstLastPara="1" wrap="square" lIns="91425" tIns="91425" rIns="91425" bIns="91425" anchor="t" anchorCtr="0">
            <a:noAutofit/>
          </a:bodyPr>
          <a:lstStyle/>
          <a:p>
            <a:r>
              <a:rPr lang="en-US" sz="2000" b="1" dirty="0">
                <a:solidFill>
                  <a:srgbClr val="FFFFFF"/>
                </a:solidFill>
                <a:latin typeface="Karla"/>
                <a:ea typeface="Karla"/>
                <a:cs typeface="Karla"/>
                <a:sym typeface="Karla"/>
              </a:rPr>
              <a:t>Empowered </a:t>
            </a:r>
            <a:r>
              <a:rPr lang="en-US" sz="2000" b="1" dirty="0" smtClean="0">
                <a:solidFill>
                  <a:srgbClr val="FFFFFF"/>
                </a:solidFill>
                <a:latin typeface="Karla"/>
                <a:ea typeface="Karla"/>
                <a:cs typeface="Karla"/>
                <a:sym typeface="Karla"/>
              </a:rPr>
              <a:t>Witness:</a:t>
            </a:r>
            <a:r>
              <a:rPr lang="en" sz="2000" b="1" dirty="0" smtClean="0">
                <a:solidFill>
                  <a:srgbClr val="FFFFFF"/>
                </a:solidFill>
                <a:latin typeface="Karla"/>
                <a:ea typeface="Karla"/>
                <a:cs typeface="Karla"/>
                <a:sym typeface="Karla"/>
              </a:rPr>
              <a:t> </a:t>
            </a:r>
          </a:p>
          <a:p>
            <a:r>
              <a:rPr lang="en-US" sz="1800" dirty="0" smtClean="0">
                <a:solidFill>
                  <a:srgbClr val="FFFFFF"/>
                </a:solidFill>
                <a:latin typeface="Karla"/>
                <a:ea typeface="Karla"/>
                <a:cs typeface="Karla"/>
                <a:sym typeface="Karla"/>
              </a:rPr>
              <a:t>  Politics</a:t>
            </a:r>
            <a:r>
              <a:rPr lang="en-US" sz="1800" dirty="0">
                <a:solidFill>
                  <a:srgbClr val="FFFFFF"/>
                </a:solidFill>
                <a:latin typeface="Karla"/>
                <a:ea typeface="Karla"/>
                <a:cs typeface="Karla"/>
                <a:sym typeface="Karla"/>
              </a:rPr>
              <a:t>, Culture, and </a:t>
            </a:r>
            <a:r>
              <a:rPr lang="en-US" sz="1800" dirty="0" smtClean="0">
                <a:solidFill>
                  <a:srgbClr val="FFFFFF"/>
                </a:solidFill>
                <a:latin typeface="Karla"/>
                <a:ea typeface="Karla"/>
                <a:cs typeface="Karla"/>
                <a:sym typeface="Karla"/>
              </a:rPr>
              <a:t>the Spiritual </a:t>
            </a:r>
            <a:r>
              <a:rPr lang="en-US" sz="1800" dirty="0">
                <a:solidFill>
                  <a:srgbClr val="FFFFFF"/>
                </a:solidFill>
                <a:latin typeface="Karla"/>
                <a:ea typeface="Karla"/>
                <a:cs typeface="Karla"/>
                <a:sym typeface="Karla"/>
              </a:rPr>
              <a:t>Mission of the </a:t>
            </a:r>
            <a:r>
              <a:rPr lang="en-US" sz="1800" dirty="0" smtClean="0">
                <a:solidFill>
                  <a:srgbClr val="FFFFFF"/>
                </a:solidFill>
                <a:latin typeface="Karla"/>
                <a:ea typeface="Karla"/>
                <a:cs typeface="Karla"/>
                <a:sym typeface="Karla"/>
              </a:rPr>
              <a:t>Church</a:t>
            </a:r>
          </a:p>
          <a:p>
            <a:r>
              <a:rPr lang="en" sz="1800" dirty="0" smtClean="0">
                <a:solidFill>
                  <a:srgbClr val="FFFFFF"/>
                </a:solidFill>
                <a:latin typeface="Karla"/>
                <a:ea typeface="Karla"/>
                <a:cs typeface="Karla"/>
                <a:sym typeface="Karla"/>
              </a:rPr>
              <a:t> </a:t>
            </a:r>
            <a:r>
              <a:rPr lang="en-US" sz="1800" dirty="0" smtClean="0">
                <a:solidFill>
                  <a:srgbClr val="FFFFFF"/>
                </a:solidFill>
                <a:latin typeface="Karla"/>
                <a:ea typeface="Karla"/>
                <a:cs typeface="Karla"/>
                <a:sym typeface="Karla"/>
              </a:rPr>
              <a:t>   Alan </a:t>
            </a:r>
            <a:r>
              <a:rPr lang="en-US" sz="1800" dirty="0">
                <a:solidFill>
                  <a:srgbClr val="FFFFFF"/>
                </a:solidFill>
                <a:latin typeface="Karla"/>
                <a:ea typeface="Karla"/>
                <a:cs typeface="Karla"/>
                <a:sym typeface="Karla"/>
              </a:rPr>
              <a:t>D. </a:t>
            </a:r>
            <a:r>
              <a:rPr lang="en-US" sz="1800" dirty="0" smtClean="0">
                <a:solidFill>
                  <a:srgbClr val="FFFFFF"/>
                </a:solidFill>
                <a:latin typeface="Karla"/>
                <a:ea typeface="Karla"/>
                <a:cs typeface="Karla"/>
                <a:sym typeface="Karla"/>
              </a:rPr>
              <a:t>Strange, PhD (2024)</a:t>
            </a:r>
            <a:endParaRPr lang="en" sz="1800" dirty="0" smtClean="0">
              <a:solidFill>
                <a:srgbClr val="FFFFFF"/>
              </a:solidFill>
              <a:latin typeface="Karla"/>
              <a:ea typeface="Karla"/>
              <a:cs typeface="Karla"/>
              <a:sym typeface="Karla"/>
            </a:endParaRPr>
          </a:p>
        </p:txBody>
      </p:sp>
      <p:grpSp>
        <p:nvGrpSpPr>
          <p:cNvPr id="35" name="Google Shape;296;p31"/>
          <p:cNvGrpSpPr/>
          <p:nvPr/>
        </p:nvGrpSpPr>
        <p:grpSpPr>
          <a:xfrm>
            <a:off x="3986615" y="655771"/>
            <a:ext cx="376898" cy="440460"/>
            <a:chOff x="5323500" y="1591325"/>
            <a:chExt cx="376898" cy="330345"/>
          </a:xfrm>
        </p:grpSpPr>
        <p:sp>
          <p:nvSpPr>
            <p:cNvPr id="36" name="Google Shape;297;p31"/>
            <p:cNvSpPr/>
            <p:nvPr/>
          </p:nvSpPr>
          <p:spPr>
            <a:xfrm rot="5400000">
              <a:off x="5385398" y="1606670"/>
              <a:ext cx="312600" cy="317400"/>
            </a:xfrm>
            <a:prstGeom prst="rightArrow">
              <a:avLst>
                <a:gd name="adj1" fmla="val 50000"/>
                <a:gd name="adj2" fmla="val 50000"/>
              </a:avLst>
            </a:prstGeom>
            <a:solidFill>
              <a:srgbClr val="000000">
                <a:alpha val="7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8;p31"/>
            <p:cNvSpPr/>
            <p:nvPr/>
          </p:nvSpPr>
          <p:spPr>
            <a:xfrm rot="16200000">
              <a:off x="5325900" y="1588925"/>
              <a:ext cx="312600" cy="317400"/>
            </a:xfrm>
            <a:prstGeom prst="rightArrow">
              <a:avLst>
                <a:gd name="adj1" fmla="val 50000"/>
                <a:gd name="adj2"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360206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Shape 410"/>
        <p:cNvGrpSpPr/>
        <p:nvPr/>
      </p:nvGrpSpPr>
      <p:grpSpPr>
        <a:xfrm>
          <a:off x="0" y="0"/>
          <a:ext cx="0" cy="0"/>
          <a:chOff x="0" y="0"/>
          <a:chExt cx="0" cy="0"/>
        </a:xfrm>
      </p:grpSpPr>
      <p:sp>
        <p:nvSpPr>
          <p:cNvPr id="412" name="Google Shape;412;p35"/>
          <p:cNvSpPr txBox="1">
            <a:spLocks noGrp="1"/>
          </p:cNvSpPr>
          <p:nvPr>
            <p:ph type="sldNum" idx="12"/>
          </p:nvPr>
        </p:nvSpPr>
        <p:spPr>
          <a:xfrm>
            <a:off x="4297650" y="6126369"/>
            <a:ext cx="548700" cy="73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37</a:t>
            </a:fld>
            <a:endParaRPr/>
          </a:p>
        </p:txBody>
      </p:sp>
      <p:sp>
        <p:nvSpPr>
          <p:cNvPr id="414" name="Google Shape;414;p35"/>
          <p:cNvSpPr txBox="1">
            <a:spLocks noGrp="1"/>
          </p:cNvSpPr>
          <p:nvPr>
            <p:ph type="body" idx="4294967295"/>
          </p:nvPr>
        </p:nvSpPr>
        <p:spPr>
          <a:xfrm>
            <a:off x="-7382" y="5806440"/>
            <a:ext cx="9144000" cy="860640"/>
          </a:xfrm>
          <a:prstGeom prst="rect">
            <a:avLst/>
          </a:prstGeom>
          <a:solidFill>
            <a:schemeClr val="bg1">
              <a:alpha val="75000"/>
            </a:schemeClr>
          </a:solidFill>
          <a:effectLst>
            <a:outerShdw blurRad="28575" dist="9525" dir="5400000" algn="bl" rotWithShape="0">
              <a:srgbClr val="000000">
                <a:alpha val="31000"/>
              </a:srgbClr>
            </a:outerShdw>
            <a:softEdge rad="127000"/>
          </a:effectLst>
        </p:spPr>
        <p:txBody>
          <a:bodyPr spcFirstLastPara="1" wrap="square" lIns="0" tIns="0" rIns="0" bIns="0" anchor="ctr" anchorCtr="0">
            <a:noAutofit/>
          </a:bodyPr>
          <a:lstStyle/>
          <a:p>
            <a:pPr marL="0" lvl="0" indent="0" algn="ctr" rtl="0">
              <a:spcBef>
                <a:spcPts val="0"/>
              </a:spcBef>
              <a:spcAft>
                <a:spcPts val="0"/>
              </a:spcAft>
              <a:buNone/>
            </a:pPr>
            <a:r>
              <a:rPr lang="en" sz="1600" b="1" dirty="0" smtClean="0">
                <a:solidFill>
                  <a:srgbClr val="002060"/>
                </a:solidFill>
                <a:latin typeface="Cambria" panose="02040503050406030204" pitchFamily="18" charset="0"/>
                <a:ea typeface="Cambria" panose="02040503050406030204" pitchFamily="18" charset="0"/>
              </a:rPr>
              <a:t>Being born again, pursuing God’s Kingdom and His righteousness, and sharing with others</a:t>
            </a:r>
            <a:endParaRPr sz="1600" b="1" dirty="0">
              <a:solidFill>
                <a:srgbClr val="002060"/>
              </a:solidFill>
              <a:latin typeface="Cambria" panose="02040503050406030204" pitchFamily="18" charset="0"/>
              <a:ea typeface="Cambria" panose="02040503050406030204" pitchFamily="18" charset="0"/>
            </a:endParaRPr>
          </a:p>
        </p:txBody>
      </p:sp>
      <p:pic>
        <p:nvPicPr>
          <p:cNvPr id="2" name="Picture 1"/>
          <p:cNvPicPr preferRelativeResize="0">
            <a:picLocks/>
          </p:cNvPicPr>
          <p:nvPr/>
        </p:nvPicPr>
        <p:blipFill>
          <a:blip r:embed="rId4">
            <a:extLst>
              <a:ext uri="{28A0092B-C50C-407E-A947-70E740481C1C}">
                <a14:useLocalDpi xmlns:a14="http://schemas.microsoft.com/office/drawing/2010/main"/>
              </a:ext>
            </a:extLst>
          </a:blip>
          <a:stretch>
            <a:fillRect/>
          </a:stretch>
        </p:blipFill>
        <p:spPr>
          <a:xfrm>
            <a:off x="1097280" y="1371600"/>
            <a:ext cx="7040880" cy="4114800"/>
          </a:xfrm>
          <a:prstGeom prst="rect">
            <a:avLst/>
          </a:prstGeom>
        </p:spPr>
      </p:pic>
      <p:sp>
        <p:nvSpPr>
          <p:cNvPr id="13" name="Google Shape;413;p35"/>
          <p:cNvSpPr txBox="1">
            <a:spLocks/>
          </p:cNvSpPr>
          <p:nvPr/>
        </p:nvSpPr>
        <p:spPr>
          <a:xfrm>
            <a:off x="2103120" y="182880"/>
            <a:ext cx="4910230" cy="933188"/>
          </a:xfrm>
          <a:prstGeom prst="rect">
            <a:avLst/>
          </a:prstGeom>
          <a:solidFill>
            <a:schemeClr val="bg1">
              <a:alpha val="75000"/>
            </a:schemeClr>
          </a:solidFill>
          <a:ln>
            <a:noFill/>
          </a:ln>
          <a:effectLst>
            <a:outerShdw blurRad="28575" dist="9525" dir="5400000" algn="bl" rotWithShape="0">
              <a:srgbClr val="000000">
                <a:alpha val="31000"/>
              </a:srgbClr>
            </a:outerShdw>
            <a:softEdge rad="127000"/>
          </a:effectLst>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1pPr>
            <a:lvl2pPr marL="914400" marR="0" lvl="1"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2pPr>
            <a:lvl3pPr marL="1371600" marR="0" lvl="2"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3pPr>
            <a:lvl4pPr marL="1828800" marR="0" lvl="3"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4pPr>
            <a:lvl5pPr marL="2286000" marR="0" lvl="4"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5pPr>
            <a:lvl6pPr marL="2743200" marR="0" lvl="5"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6pPr>
            <a:lvl7pPr marL="3200400" marR="0" lvl="6"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7pPr>
            <a:lvl8pPr marL="3657600" marR="0" lvl="7"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8pPr>
            <a:lvl9pPr marL="4114800" marR="0" lvl="8"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9pPr>
          </a:lstStyle>
          <a:p>
            <a:pPr marL="0" lvl="1" indent="0" algn="ctr">
              <a:buFont typeface="Frank Ruhl Libre"/>
              <a:buNone/>
            </a:pPr>
            <a:r>
              <a:rPr lang="en-US" sz="3200" b="1" dirty="0" smtClean="0">
                <a:solidFill>
                  <a:srgbClr val="D60000"/>
                </a:solidFill>
                <a:latin typeface="Cambria" panose="02040503050406030204" pitchFamily="18" charset="0"/>
                <a:ea typeface="Cambria" panose="02040503050406030204" pitchFamily="18" charset="0"/>
              </a:rPr>
              <a:t>    Celebrate Salvation!</a:t>
            </a:r>
            <a:endParaRPr lang="en-US" sz="3200" b="1" dirty="0">
              <a:solidFill>
                <a:srgbClr val="D60000"/>
              </a:solidFill>
              <a:latin typeface="Cambria" panose="02040503050406030204" pitchFamily="18" charset="0"/>
              <a:ea typeface="Cambria" panose="02040503050406030204" pitchFamily="18" charset="0"/>
            </a:endParaRPr>
          </a:p>
        </p:txBody>
      </p:sp>
      <p:pic>
        <p:nvPicPr>
          <p:cNvPr id="14" name="Picture 13"/>
          <p:cNvPicPr/>
          <p:nvPr/>
        </p:nvPicPr>
        <p:blipFill>
          <a:blip r:embed="rId5" cstate="email">
            <a:extLst>
              <a:ext uri="{28A0092B-C50C-407E-A947-70E740481C1C}">
                <a14:useLocalDpi xmlns:a14="http://schemas.microsoft.com/office/drawing/2010/main"/>
              </a:ext>
            </a:extLst>
          </a:blip>
          <a:stretch>
            <a:fillRect/>
          </a:stretch>
        </p:blipFill>
        <p:spPr>
          <a:xfrm>
            <a:off x="2438400" y="466594"/>
            <a:ext cx="365760" cy="365760"/>
          </a:xfrm>
          <a:prstGeom prst="rect">
            <a:avLst/>
          </a:prstGeom>
        </p:spPr>
      </p:pic>
    </p:spTree>
    <p:extLst>
      <p:ext uri="{BB962C8B-B14F-4D97-AF65-F5344CB8AC3E}">
        <p14:creationId xmlns:p14="http://schemas.microsoft.com/office/powerpoint/2010/main" val="24531060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Shape 410"/>
        <p:cNvGrpSpPr/>
        <p:nvPr/>
      </p:nvGrpSpPr>
      <p:grpSpPr>
        <a:xfrm>
          <a:off x="0" y="0"/>
          <a:ext cx="0" cy="0"/>
          <a:chOff x="0" y="0"/>
          <a:chExt cx="0" cy="0"/>
        </a:xfrm>
      </p:grpSpPr>
      <p:sp>
        <p:nvSpPr>
          <p:cNvPr id="412" name="Google Shape;412;p35"/>
          <p:cNvSpPr txBox="1">
            <a:spLocks noGrp="1"/>
          </p:cNvSpPr>
          <p:nvPr>
            <p:ph type="sldNum" idx="12"/>
          </p:nvPr>
        </p:nvSpPr>
        <p:spPr>
          <a:xfrm>
            <a:off x="4297650" y="6126369"/>
            <a:ext cx="548700" cy="73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38</a:t>
            </a:fld>
            <a:endParaRPr/>
          </a:p>
        </p:txBody>
      </p:sp>
      <p:sp>
        <p:nvSpPr>
          <p:cNvPr id="413" name="Google Shape;413;p35"/>
          <p:cNvSpPr txBox="1">
            <a:spLocks noGrp="1"/>
          </p:cNvSpPr>
          <p:nvPr>
            <p:ph type="body" idx="4294967295"/>
          </p:nvPr>
        </p:nvSpPr>
        <p:spPr>
          <a:xfrm>
            <a:off x="2103120" y="182880"/>
            <a:ext cx="4910230" cy="933188"/>
          </a:xfrm>
          <a:prstGeom prst="rect">
            <a:avLst/>
          </a:prstGeom>
          <a:solidFill>
            <a:schemeClr val="bg1">
              <a:alpha val="75000"/>
            </a:schemeClr>
          </a:solidFill>
          <a:effectLst>
            <a:outerShdw blurRad="28575" dist="9525" dir="5400000" algn="bl" rotWithShape="0">
              <a:srgbClr val="000000">
                <a:alpha val="31000"/>
              </a:srgbClr>
            </a:outerShdw>
            <a:softEdge rad="127000"/>
          </a:effectLst>
        </p:spPr>
        <p:txBody>
          <a:bodyPr spcFirstLastPara="1" wrap="square" lIns="0" tIns="0" rIns="0" bIns="0" anchor="ctr" anchorCtr="0">
            <a:noAutofit/>
          </a:bodyPr>
          <a:lstStyle/>
          <a:p>
            <a:pPr marL="0" lvl="1" indent="0" algn="ctr">
              <a:buNone/>
            </a:pPr>
            <a:r>
              <a:rPr lang="en-US" sz="3200" b="1" dirty="0" smtClean="0">
                <a:solidFill>
                  <a:srgbClr val="D60000"/>
                </a:solidFill>
                <a:latin typeface="Cambria" panose="02040503050406030204" pitchFamily="18" charset="0"/>
                <a:ea typeface="Cambria" panose="02040503050406030204" pitchFamily="18" charset="0"/>
                <a:sym typeface="Frank Ruhl Libre"/>
              </a:rPr>
              <a:t>    Celebrate </a:t>
            </a:r>
            <a:r>
              <a:rPr lang="en-US" sz="3200" b="1" dirty="0" smtClean="0">
                <a:solidFill>
                  <a:srgbClr val="D60000"/>
                </a:solidFill>
                <a:latin typeface="Cambria" panose="02040503050406030204" pitchFamily="18" charset="0"/>
                <a:ea typeface="Cambria" panose="02040503050406030204" pitchFamily="18" charset="0"/>
              </a:rPr>
              <a:t>Salvation!</a:t>
            </a:r>
            <a:endParaRPr sz="3200" b="1" dirty="0">
              <a:solidFill>
                <a:srgbClr val="D60000"/>
              </a:solidFill>
              <a:latin typeface="Cambria" panose="02040503050406030204" pitchFamily="18" charset="0"/>
              <a:ea typeface="Cambria" panose="02040503050406030204" pitchFamily="18" charset="0"/>
              <a:sym typeface="Frank Ruhl Libre"/>
            </a:endParaRPr>
          </a:p>
        </p:txBody>
      </p:sp>
      <p:sp>
        <p:nvSpPr>
          <p:cNvPr id="414" name="Google Shape;414;p35"/>
          <p:cNvSpPr txBox="1">
            <a:spLocks noGrp="1"/>
          </p:cNvSpPr>
          <p:nvPr>
            <p:ph type="body" idx="4294967295"/>
          </p:nvPr>
        </p:nvSpPr>
        <p:spPr>
          <a:xfrm>
            <a:off x="-7382" y="5806440"/>
            <a:ext cx="9144000" cy="860640"/>
          </a:xfrm>
          <a:prstGeom prst="rect">
            <a:avLst/>
          </a:prstGeom>
          <a:solidFill>
            <a:schemeClr val="bg1">
              <a:alpha val="75000"/>
            </a:schemeClr>
          </a:solidFill>
          <a:effectLst>
            <a:outerShdw blurRad="28575" dist="9525" dir="5400000" algn="bl" rotWithShape="0">
              <a:srgbClr val="000000">
                <a:alpha val="31000"/>
              </a:srgbClr>
            </a:outerShdw>
            <a:softEdge rad="127000"/>
          </a:effectLst>
        </p:spPr>
        <p:txBody>
          <a:bodyPr spcFirstLastPara="1" wrap="square" lIns="0" tIns="0" rIns="0" bIns="0" anchor="ctr" anchorCtr="0">
            <a:noAutofit/>
          </a:bodyPr>
          <a:lstStyle/>
          <a:p>
            <a:pPr marL="0" lvl="0" indent="0" algn="ctr" rtl="0">
              <a:spcBef>
                <a:spcPts val="0"/>
              </a:spcBef>
              <a:spcAft>
                <a:spcPts val="0"/>
              </a:spcAft>
              <a:buNone/>
            </a:pPr>
            <a:r>
              <a:rPr lang="en" sz="1600" b="1" dirty="0" smtClean="0">
                <a:solidFill>
                  <a:srgbClr val="002060"/>
                </a:solidFill>
                <a:latin typeface="Cambria" panose="02040503050406030204" pitchFamily="18" charset="0"/>
                <a:ea typeface="Cambria" panose="02040503050406030204" pitchFamily="18" charset="0"/>
              </a:rPr>
              <a:t>Being awakened in community, living in God’s Kingdom, and envisioning our ultimate destiny</a:t>
            </a:r>
            <a:endParaRPr sz="1600" b="1" dirty="0">
              <a:solidFill>
                <a:srgbClr val="00206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280" y="1371600"/>
            <a:ext cx="7036655" cy="4114800"/>
          </a:xfrm>
          <a:prstGeom prst="rect">
            <a:avLst/>
          </a:prstGeom>
        </p:spPr>
      </p:pic>
      <p:pic>
        <p:nvPicPr>
          <p:cNvPr id="7" name="Picture 6"/>
          <p:cNvPicPr/>
          <p:nvPr/>
        </p:nvPicPr>
        <p:blipFill>
          <a:blip r:embed="rId5" cstate="email">
            <a:extLst>
              <a:ext uri="{28A0092B-C50C-407E-A947-70E740481C1C}">
                <a14:useLocalDpi xmlns:a14="http://schemas.microsoft.com/office/drawing/2010/main"/>
              </a:ext>
            </a:extLst>
          </a:blip>
          <a:stretch>
            <a:fillRect/>
          </a:stretch>
        </p:blipFill>
        <p:spPr>
          <a:xfrm>
            <a:off x="2435014" y="479213"/>
            <a:ext cx="365760" cy="365760"/>
          </a:xfrm>
          <a:prstGeom prst="rect">
            <a:avLst/>
          </a:prstGeom>
        </p:spPr>
      </p:pic>
    </p:spTree>
    <p:extLst>
      <p:ext uri="{BB962C8B-B14F-4D97-AF65-F5344CB8AC3E}">
        <p14:creationId xmlns:p14="http://schemas.microsoft.com/office/powerpoint/2010/main" val="1180498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822960" y="365760"/>
            <a:ext cx="5577840" cy="640080"/>
          </a:xfrm>
          <a:prstGeom prst="rect">
            <a:avLst/>
          </a:prstGeom>
        </p:spPr>
        <p:txBody>
          <a:bodyPr spcFirstLastPara="1" wrap="square" lIns="91425" tIns="91425" rIns="91425" bIns="91425" anchor="b" anchorCtr="0">
            <a:noAutofit/>
          </a:bodyPr>
          <a:lstStyle/>
          <a:p>
            <a:pPr lvl="0"/>
            <a:r>
              <a:rPr lang="en" sz="2800" dirty="0" smtClean="0">
                <a:solidFill>
                  <a:srgbClr val="7030A0"/>
                </a:solidFill>
                <a:effectLst>
                  <a:outerShdw blurRad="38100" dist="38100" dir="2700000" algn="tl">
                    <a:srgbClr val="000000">
                      <a:alpha val="43137"/>
                    </a:srgbClr>
                  </a:outerShdw>
                </a:effectLst>
              </a:rPr>
              <a:t>Characteristics of “matter(s)”</a:t>
            </a:r>
            <a:endParaRPr sz="2800" dirty="0">
              <a:solidFill>
                <a:srgbClr val="7030A0"/>
              </a:solidFill>
              <a:effectLst>
                <a:outerShdw blurRad="38100" dist="38100" dir="2700000" algn="tl">
                  <a:srgbClr val="000000">
                    <a:alpha val="43137"/>
                  </a:srgbClr>
                </a:outerShdw>
              </a:effectLst>
            </a:endParaRPr>
          </a:p>
        </p:txBody>
      </p:sp>
      <p:sp>
        <p:nvSpPr>
          <p:cNvPr id="125" name="Google Shape;125;p19"/>
          <p:cNvSpPr txBox="1">
            <a:spLocks noGrp="1"/>
          </p:cNvSpPr>
          <p:nvPr>
            <p:ph type="body" idx="1"/>
          </p:nvPr>
        </p:nvSpPr>
        <p:spPr>
          <a:xfrm>
            <a:off x="822960" y="1005840"/>
            <a:ext cx="6324550" cy="4724400"/>
          </a:xfrm>
          <a:prstGeom prst="rect">
            <a:avLst/>
          </a:prstGeom>
        </p:spPr>
        <p:txBody>
          <a:bodyPr spcFirstLastPara="1" wrap="square" lIns="91425" tIns="91425" rIns="91425" bIns="91425" anchor="t" anchorCtr="0">
            <a:noAutofit/>
          </a:bodyPr>
          <a:lstStyle/>
          <a:p>
            <a:pPr marL="365760" indent="-274320">
              <a:spcBef>
                <a:spcPts val="0"/>
              </a:spcBef>
              <a:spcAft>
                <a:spcPts val="600"/>
              </a:spcAft>
              <a:buFont typeface="+mj-lt"/>
              <a:buAutoNum type="arabicPeriod"/>
            </a:pPr>
            <a:r>
              <a:rPr lang="en-US" i="1" dirty="0" smtClean="0">
                <a:solidFill>
                  <a:srgbClr val="292929"/>
                </a:solidFill>
              </a:rPr>
              <a:t>Various sizes and weights</a:t>
            </a:r>
            <a:endParaRPr lang="en-US" i="1" dirty="0">
              <a:solidFill>
                <a:srgbClr val="292929"/>
              </a:solidFill>
            </a:endParaRPr>
          </a:p>
          <a:p>
            <a:pPr marL="365760" indent="-274320">
              <a:spcBef>
                <a:spcPts val="0"/>
              </a:spcBef>
              <a:spcAft>
                <a:spcPts val="600"/>
              </a:spcAft>
              <a:buFont typeface="+mj-lt"/>
              <a:buAutoNum type="arabicPeriod"/>
            </a:pPr>
            <a:r>
              <a:rPr lang="en-US" i="1" dirty="0" smtClean="0">
                <a:solidFill>
                  <a:srgbClr val="292929"/>
                </a:solidFill>
              </a:rPr>
              <a:t>Various levels of consequences/importance</a:t>
            </a:r>
            <a:endParaRPr lang="en-US" i="1" dirty="0">
              <a:solidFill>
                <a:srgbClr val="292929"/>
              </a:solidFill>
            </a:endParaRPr>
          </a:p>
          <a:p>
            <a:pPr marL="365760" indent="-274320">
              <a:spcBef>
                <a:spcPts val="0"/>
              </a:spcBef>
              <a:spcAft>
                <a:spcPts val="600"/>
              </a:spcAft>
              <a:buFont typeface="+mj-lt"/>
              <a:buAutoNum type="arabicPeriod"/>
            </a:pPr>
            <a:r>
              <a:rPr lang="en-US" i="1" dirty="0" smtClean="0">
                <a:solidFill>
                  <a:srgbClr val="292929"/>
                </a:solidFill>
              </a:rPr>
              <a:t>Timeliness/orderliness: </a:t>
            </a:r>
            <a:r>
              <a:rPr lang="en-US" i="1" dirty="0" err="1">
                <a:solidFill>
                  <a:srgbClr val="292929"/>
                </a:solidFill>
              </a:rPr>
              <a:t>cronos</a:t>
            </a:r>
            <a:r>
              <a:rPr lang="en-US" i="1" dirty="0">
                <a:solidFill>
                  <a:srgbClr val="292929"/>
                </a:solidFill>
              </a:rPr>
              <a:t>, </a:t>
            </a:r>
            <a:r>
              <a:rPr lang="en-US" i="1" dirty="0" err="1" smtClean="0">
                <a:solidFill>
                  <a:srgbClr val="292929"/>
                </a:solidFill>
              </a:rPr>
              <a:t>kairos</a:t>
            </a:r>
            <a:r>
              <a:rPr lang="en-US" i="1" dirty="0" smtClean="0">
                <a:solidFill>
                  <a:srgbClr val="292929"/>
                </a:solidFill>
              </a:rPr>
              <a:t>, science</a:t>
            </a:r>
          </a:p>
          <a:p>
            <a:pPr marL="365760" indent="-274320">
              <a:spcBef>
                <a:spcPts val="0"/>
              </a:spcBef>
              <a:spcAft>
                <a:spcPts val="1200"/>
              </a:spcAft>
              <a:buFont typeface="+mj-lt"/>
              <a:buAutoNum type="arabicPeriod"/>
            </a:pPr>
            <a:r>
              <a:rPr lang="en-US" i="1" dirty="0" smtClean="0">
                <a:solidFill>
                  <a:srgbClr val="292929"/>
                </a:solidFill>
              </a:rPr>
              <a:t>Priorities of importance, order, and sequence</a:t>
            </a:r>
          </a:p>
          <a:p>
            <a:pPr marL="91440" indent="0">
              <a:spcBef>
                <a:spcPts val="0"/>
              </a:spcBef>
              <a:spcAft>
                <a:spcPts val="600"/>
              </a:spcAft>
              <a:buNone/>
            </a:pPr>
            <a:r>
              <a:rPr lang="en-US" sz="1800" b="1" dirty="0">
                <a:solidFill>
                  <a:srgbClr val="292929"/>
                </a:solidFill>
                <a:latin typeface="Arial Narrow" panose="020B0606020202030204" pitchFamily="34" charset="0"/>
              </a:rPr>
              <a:t> </a:t>
            </a:r>
            <a:r>
              <a:rPr lang="en-US" sz="1800" b="1" dirty="0" smtClean="0">
                <a:solidFill>
                  <a:srgbClr val="292929"/>
                </a:solidFill>
                <a:latin typeface="Arial Narrow" panose="020B0606020202030204" pitchFamily="34" charset="0"/>
              </a:rPr>
              <a:t>         Program Evaluation and </a:t>
            </a:r>
            <a:r>
              <a:rPr lang="en-US" sz="1800" b="1" dirty="0">
                <a:solidFill>
                  <a:srgbClr val="292929"/>
                </a:solidFill>
                <a:latin typeface="Arial Narrow" panose="020B0606020202030204" pitchFamily="34" charset="0"/>
              </a:rPr>
              <a:t>Review Technique (PERT</a:t>
            </a:r>
            <a:r>
              <a:rPr lang="en-US" sz="1800" dirty="0" smtClean="0">
                <a:solidFill>
                  <a:srgbClr val="292929"/>
                </a:solidFill>
                <a:latin typeface="Arial Narrow" panose="020B0606020202030204" pitchFamily="34" charset="0"/>
              </a:rPr>
              <a:t>)</a:t>
            </a:r>
          </a:p>
          <a:p>
            <a:pPr marL="91440" indent="0">
              <a:spcBef>
                <a:spcPts val="0"/>
              </a:spcBef>
              <a:spcAft>
                <a:spcPts val="600"/>
              </a:spcAft>
              <a:buNone/>
            </a:pPr>
            <a:endParaRPr lang="en-US" i="1" dirty="0">
              <a:solidFill>
                <a:srgbClr val="292929"/>
              </a:solidFill>
            </a:endParaRPr>
          </a:p>
        </p:txBody>
      </p:sp>
      <p:sp>
        <p:nvSpPr>
          <p:cNvPr id="133" name="Google Shape;133;p19"/>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2" name="Rectangle 1"/>
          <p:cNvSpPr/>
          <p:nvPr/>
        </p:nvSpPr>
        <p:spPr>
          <a:xfrm>
            <a:off x="182880" y="274320"/>
            <a:ext cx="640080" cy="769441"/>
          </a:xfrm>
          <a:prstGeom prst="rect">
            <a:avLst/>
          </a:prstGeom>
        </p:spPr>
        <p:txBody>
          <a:bodyPr wrap="square">
            <a:spAutoFit/>
          </a:bodyPr>
          <a:lstStyle/>
          <a:p>
            <a:r>
              <a:rPr lang="en" sz="4400" dirty="0">
                <a:solidFill>
                  <a:srgbClr val="7030A0"/>
                </a:solidFill>
                <a:effectLst>
                  <a:outerShdw blurRad="38100" dist="38100" dir="2700000" algn="tl">
                    <a:srgbClr val="000000">
                      <a:alpha val="43137"/>
                    </a:srgbClr>
                  </a:outerShdw>
                </a:effectLst>
              </a:rPr>
              <a:t>👆</a:t>
            </a:r>
            <a:endParaRPr lang="en-US" dirty="0">
              <a:solidFill>
                <a:srgbClr val="7030A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3124200"/>
            <a:ext cx="4682067" cy="28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83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1067" y="609600"/>
            <a:ext cx="8274012" cy="5181599"/>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317" y="454269"/>
            <a:ext cx="8709081" cy="5795140"/>
          </a:xfrm>
          <a:prstGeom prst="rect">
            <a:avLst/>
          </a:prstGeom>
        </p:spPr>
      </p:pic>
    </p:spTree>
    <p:extLst>
      <p:ext uri="{BB962C8B-B14F-4D97-AF65-F5344CB8AC3E}">
        <p14:creationId xmlns:p14="http://schemas.microsoft.com/office/powerpoint/2010/main" val="264857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822960" y="365760"/>
            <a:ext cx="5577840" cy="640080"/>
          </a:xfrm>
          <a:prstGeom prst="rect">
            <a:avLst/>
          </a:prstGeom>
        </p:spPr>
        <p:txBody>
          <a:bodyPr spcFirstLastPara="1" wrap="square" lIns="91425" tIns="91425" rIns="91425" bIns="91425" anchor="b" anchorCtr="0">
            <a:noAutofit/>
          </a:bodyPr>
          <a:lstStyle/>
          <a:p>
            <a:pPr lvl="0"/>
            <a:r>
              <a:rPr lang="en" sz="2800" dirty="0" smtClean="0">
                <a:solidFill>
                  <a:srgbClr val="7030A0"/>
                </a:solidFill>
                <a:effectLst>
                  <a:outerShdw blurRad="38100" dist="38100" dir="2700000" algn="tl">
                    <a:srgbClr val="000000">
                      <a:alpha val="43137"/>
                    </a:srgbClr>
                  </a:outerShdw>
                </a:effectLst>
              </a:rPr>
              <a:t>Questions for thought</a:t>
            </a:r>
            <a:endParaRPr sz="2800" dirty="0">
              <a:solidFill>
                <a:srgbClr val="7030A0"/>
              </a:solidFill>
              <a:effectLst>
                <a:outerShdw blurRad="38100" dist="38100" dir="2700000" algn="tl">
                  <a:srgbClr val="000000">
                    <a:alpha val="43137"/>
                  </a:srgbClr>
                </a:outerShdw>
              </a:effectLst>
            </a:endParaRPr>
          </a:p>
        </p:txBody>
      </p:sp>
      <p:sp>
        <p:nvSpPr>
          <p:cNvPr id="125" name="Google Shape;125;p19"/>
          <p:cNvSpPr txBox="1">
            <a:spLocks noGrp="1"/>
          </p:cNvSpPr>
          <p:nvPr>
            <p:ph type="body" idx="1"/>
          </p:nvPr>
        </p:nvSpPr>
        <p:spPr>
          <a:xfrm>
            <a:off x="822960" y="1005840"/>
            <a:ext cx="6324550" cy="4267200"/>
          </a:xfrm>
          <a:prstGeom prst="rect">
            <a:avLst/>
          </a:prstGeom>
        </p:spPr>
        <p:txBody>
          <a:bodyPr spcFirstLastPara="1" wrap="square" lIns="91425" tIns="91425" rIns="91425" bIns="91425" anchor="t" anchorCtr="0">
            <a:noAutofit/>
          </a:bodyPr>
          <a:lstStyle/>
          <a:p>
            <a:pPr marL="91440" indent="0">
              <a:spcBef>
                <a:spcPts val="0"/>
              </a:spcBef>
              <a:spcAft>
                <a:spcPts val="600"/>
              </a:spcAft>
              <a:buNone/>
            </a:pPr>
            <a:r>
              <a:rPr lang="en-US" b="1" dirty="0" smtClean="0">
                <a:solidFill>
                  <a:srgbClr val="292929"/>
                </a:solidFill>
              </a:rPr>
              <a:t>Which of the following may contain but are not composed of matter?</a:t>
            </a:r>
            <a:endParaRPr lang="en-US" b="1" dirty="0">
              <a:solidFill>
                <a:srgbClr val="292929"/>
              </a:solidFill>
            </a:endParaRPr>
          </a:p>
          <a:p>
            <a:pPr marL="365760" indent="-274320">
              <a:spcBef>
                <a:spcPts val="0"/>
              </a:spcBef>
              <a:spcAft>
                <a:spcPts val="600"/>
              </a:spcAft>
              <a:buFont typeface="+mj-lt"/>
              <a:buAutoNum type="arabicPeriod"/>
            </a:pPr>
            <a:r>
              <a:rPr lang="en-US" i="1" dirty="0" smtClean="0">
                <a:solidFill>
                  <a:srgbClr val="292929"/>
                </a:solidFill>
              </a:rPr>
              <a:t>Words, thoughts, ideas, concepts, ideologies</a:t>
            </a:r>
            <a:endParaRPr lang="en-US" i="1" dirty="0">
              <a:solidFill>
                <a:srgbClr val="292929"/>
              </a:solidFill>
            </a:endParaRPr>
          </a:p>
          <a:p>
            <a:pPr marL="365760" indent="-274320">
              <a:spcBef>
                <a:spcPts val="0"/>
              </a:spcBef>
              <a:spcAft>
                <a:spcPts val="600"/>
              </a:spcAft>
              <a:buFont typeface="+mj-lt"/>
              <a:buAutoNum type="arabicPeriod"/>
            </a:pPr>
            <a:r>
              <a:rPr lang="en-US" i="1" dirty="0" smtClean="0">
                <a:solidFill>
                  <a:srgbClr val="292929"/>
                </a:solidFill>
              </a:rPr>
              <a:t>God and other gods, powers, principalities, angels and demons</a:t>
            </a:r>
            <a:endParaRPr lang="en-US" i="1" dirty="0">
              <a:solidFill>
                <a:srgbClr val="292929"/>
              </a:solidFill>
            </a:endParaRPr>
          </a:p>
          <a:p>
            <a:pPr marL="365760" lvl="0" indent="-274320">
              <a:spcBef>
                <a:spcPts val="0"/>
              </a:spcBef>
              <a:spcAft>
                <a:spcPts val="600"/>
              </a:spcAft>
              <a:buFont typeface="+mj-lt"/>
              <a:buAutoNum type="arabicPeriod"/>
            </a:pPr>
            <a:r>
              <a:rPr lang="en-US" i="1" dirty="0" smtClean="0">
                <a:solidFill>
                  <a:srgbClr val="292929"/>
                </a:solidFill>
              </a:rPr>
              <a:t>Space, time, infinity, eternity</a:t>
            </a:r>
          </a:p>
          <a:p>
            <a:pPr marL="365760" lvl="0" indent="-274320">
              <a:spcBef>
                <a:spcPts val="0"/>
              </a:spcBef>
              <a:spcAft>
                <a:spcPts val="1200"/>
              </a:spcAft>
              <a:buFont typeface="+mj-lt"/>
              <a:buAutoNum type="arabicPeriod"/>
            </a:pPr>
            <a:r>
              <a:rPr lang="en-US" i="1" dirty="0" smtClean="0">
                <a:solidFill>
                  <a:srgbClr val="292929"/>
                </a:solidFill>
              </a:rPr>
              <a:t>Light/darkness, beauty, love, joy, reason, wisdom, choice, justice, good/evil, rewards/punishments</a:t>
            </a:r>
          </a:p>
          <a:p>
            <a:pPr marL="91440" lvl="0" indent="0">
              <a:spcBef>
                <a:spcPts val="0"/>
              </a:spcBef>
              <a:spcAft>
                <a:spcPts val="1200"/>
              </a:spcAft>
              <a:buNone/>
            </a:pPr>
            <a:r>
              <a:rPr lang="en-US" b="1" dirty="0" smtClean="0">
                <a:solidFill>
                  <a:srgbClr val="292929"/>
                </a:solidFill>
              </a:rPr>
              <a:t>Are immaterial things immaterial?</a:t>
            </a:r>
          </a:p>
          <a:p>
            <a:pPr marL="91440" lvl="0" indent="0">
              <a:spcBef>
                <a:spcPts val="0"/>
              </a:spcBef>
              <a:spcAft>
                <a:spcPts val="1200"/>
              </a:spcAft>
              <a:buNone/>
            </a:pPr>
            <a:r>
              <a:rPr lang="en-US" b="1" dirty="0" smtClean="0">
                <a:solidFill>
                  <a:srgbClr val="292929"/>
                </a:solidFill>
              </a:rPr>
              <a:t>Do immaterial matters matter?</a:t>
            </a:r>
          </a:p>
          <a:p>
            <a:pPr marL="91440" lvl="0" indent="0">
              <a:spcBef>
                <a:spcPts val="0"/>
              </a:spcBef>
              <a:spcAft>
                <a:spcPts val="1200"/>
              </a:spcAft>
              <a:buNone/>
            </a:pPr>
            <a:r>
              <a:rPr lang="en-US" b="1" dirty="0" smtClean="0">
                <a:solidFill>
                  <a:srgbClr val="292929"/>
                </a:solidFill>
              </a:rPr>
              <a:t>Is the notion that the universe </a:t>
            </a:r>
            <a:r>
              <a:rPr lang="en-US" b="1" i="1" dirty="0" smtClean="0">
                <a:solidFill>
                  <a:srgbClr val="292929"/>
                </a:solidFill>
              </a:rPr>
              <a:t>was, is, and always will be</a:t>
            </a:r>
            <a:r>
              <a:rPr lang="en-US" b="1" dirty="0" smtClean="0">
                <a:solidFill>
                  <a:srgbClr val="292929"/>
                </a:solidFill>
              </a:rPr>
              <a:t> a pantheistic counterfeit of “</a:t>
            </a:r>
            <a:r>
              <a:rPr lang="en-US" b="1" i="1" dirty="0" smtClean="0">
                <a:solidFill>
                  <a:srgbClr val="292929"/>
                </a:solidFill>
              </a:rPr>
              <a:t>I AM</a:t>
            </a:r>
            <a:r>
              <a:rPr lang="en-US" sz="1000" b="1" i="1" dirty="0" smtClean="0">
                <a:solidFill>
                  <a:srgbClr val="292929"/>
                </a:solidFill>
              </a:rPr>
              <a:t> </a:t>
            </a:r>
            <a:r>
              <a:rPr lang="en-US" b="1" dirty="0" smtClean="0">
                <a:solidFill>
                  <a:srgbClr val="292929"/>
                </a:solidFill>
              </a:rPr>
              <a:t>”?</a:t>
            </a:r>
          </a:p>
          <a:p>
            <a:pPr marL="91440" lvl="0" indent="0">
              <a:spcBef>
                <a:spcPts val="0"/>
              </a:spcBef>
              <a:spcAft>
                <a:spcPts val="600"/>
              </a:spcAft>
              <a:buNone/>
            </a:pPr>
            <a:r>
              <a:rPr lang="en-US" b="1" dirty="0" smtClean="0">
                <a:solidFill>
                  <a:srgbClr val="292929"/>
                </a:solidFill>
              </a:rPr>
              <a:t>Do “Black Lives Matter”?</a:t>
            </a:r>
          </a:p>
        </p:txBody>
      </p:sp>
      <p:sp>
        <p:nvSpPr>
          <p:cNvPr id="133" name="Google Shape;133;p19"/>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2" name="Rectangle 1"/>
          <p:cNvSpPr/>
          <p:nvPr/>
        </p:nvSpPr>
        <p:spPr>
          <a:xfrm>
            <a:off x="182880" y="274320"/>
            <a:ext cx="640080" cy="769441"/>
          </a:xfrm>
          <a:prstGeom prst="rect">
            <a:avLst/>
          </a:prstGeom>
        </p:spPr>
        <p:txBody>
          <a:bodyPr wrap="square">
            <a:spAutoFit/>
          </a:bodyPr>
          <a:lstStyle/>
          <a:p>
            <a:r>
              <a:rPr lang="en" sz="4400" dirty="0">
                <a:solidFill>
                  <a:srgbClr val="7030A0"/>
                </a:solidFill>
                <a:effectLst>
                  <a:outerShdw blurRad="38100" dist="38100" dir="2700000" algn="tl">
                    <a:srgbClr val="000000">
                      <a:alpha val="43137"/>
                    </a:srgbClr>
                  </a:outerShdw>
                </a:effectLst>
              </a:rPr>
              <a:t>👆</a:t>
            </a:r>
            <a:endParaRPr lang="en-US"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6724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69000"/>
          </a:stretch>
        </a:blipFill>
        <a:effectLst/>
      </p:bgPr>
    </p:bg>
    <p:spTree>
      <p:nvGrpSpPr>
        <p:cNvPr id="1" name="Shape 397"/>
        <p:cNvGrpSpPr/>
        <p:nvPr/>
      </p:nvGrpSpPr>
      <p:grpSpPr>
        <a:xfrm>
          <a:off x="0" y="0"/>
          <a:ext cx="0" cy="0"/>
          <a:chOff x="0" y="0"/>
          <a:chExt cx="0" cy="0"/>
        </a:xfrm>
      </p:grpSpPr>
      <p:sp>
        <p:nvSpPr>
          <p:cNvPr id="398" name="Google Shape;398;p38"/>
          <p:cNvSpPr txBox="1">
            <a:spLocks noGrp="1"/>
          </p:cNvSpPr>
          <p:nvPr>
            <p:ph type="body" idx="1"/>
          </p:nvPr>
        </p:nvSpPr>
        <p:spPr>
          <a:xfrm>
            <a:off x="841001" y="1803400"/>
            <a:ext cx="2671800" cy="406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i="1"/>
              <a:t>“In high school, I came out to my friends as queer. My entire world opened up; this was a monumental step toward unveiling my truest self. I had my first girlfriend when I was sixteen years old. ”</a:t>
            </a:r>
            <a:endParaRPr i="1"/>
          </a:p>
        </p:txBody>
      </p:sp>
      <p:sp>
        <p:nvSpPr>
          <p:cNvPr id="399" name="Google Shape;399;p38"/>
          <p:cNvSpPr txBox="1">
            <a:spLocks noGrp="1"/>
          </p:cNvSpPr>
          <p:nvPr>
            <p:ph type="title"/>
          </p:nvPr>
        </p:nvSpPr>
        <p:spPr>
          <a:xfrm>
            <a:off x="841000" y="1292933"/>
            <a:ext cx="6321800" cy="546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dirty="0">
                <a:solidFill>
                  <a:srgbClr val="5B7285"/>
                </a:solidFill>
              </a:rPr>
              <a:t>PATRISSE CULLORS </a:t>
            </a:r>
            <a:r>
              <a:rPr lang="en-US" b="0" dirty="0">
                <a:solidFill>
                  <a:srgbClr val="5B7285"/>
                </a:solidFill>
              </a:rPr>
              <a:t>– BLM co-founder</a:t>
            </a:r>
            <a:endParaRPr b="0" dirty="0">
              <a:solidFill>
                <a:srgbClr val="5B7285"/>
              </a:solidFill>
            </a:endParaRPr>
          </a:p>
        </p:txBody>
      </p:sp>
      <p:sp>
        <p:nvSpPr>
          <p:cNvPr id="400" name="Google Shape;400;p38"/>
          <p:cNvSpPr txBox="1">
            <a:spLocks noGrp="1"/>
          </p:cNvSpPr>
          <p:nvPr>
            <p:ph type="body" idx="2"/>
          </p:nvPr>
        </p:nvSpPr>
        <p:spPr>
          <a:xfrm>
            <a:off x="3673842" y="1803404"/>
            <a:ext cx="3260358" cy="354503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i="1" dirty="0"/>
              <a:t>“In June of 2015 </a:t>
            </a:r>
            <a:r>
              <a:rPr lang="en-US" i="1" dirty="0">
                <a:latin typeface="Arial"/>
                <a:ea typeface="Arial"/>
                <a:cs typeface="Arial"/>
                <a:sym typeface="Arial"/>
              </a:rPr>
              <a:t>–</a:t>
            </a:r>
            <a:r>
              <a:rPr lang="en-US" i="1" dirty="0"/>
              <a:t> the same month Obergefell was decided </a:t>
            </a:r>
            <a:r>
              <a:rPr lang="en-US" i="1" dirty="0">
                <a:latin typeface="Arial"/>
                <a:ea typeface="Arial"/>
                <a:cs typeface="Arial"/>
                <a:sym typeface="Arial"/>
              </a:rPr>
              <a:t>–</a:t>
            </a:r>
            <a:r>
              <a:rPr lang="en-US" i="1" dirty="0"/>
              <a:t> I met </a:t>
            </a:r>
            <a:r>
              <a:rPr lang="en-US" i="1" dirty="0" err="1"/>
              <a:t>Janaya</a:t>
            </a:r>
            <a:r>
              <a:rPr lang="en-US" i="1" dirty="0"/>
              <a:t> Khan. I knew without a doubt that </a:t>
            </a:r>
            <a:r>
              <a:rPr lang="en-US" i="1" dirty="0" err="1"/>
              <a:t>Janaya</a:t>
            </a:r>
            <a:r>
              <a:rPr lang="en-US" i="1" dirty="0"/>
              <a:t>, a black transgender immigrant, was my life partner. We could build a new narrative steeped in the intersections of black love.” </a:t>
            </a:r>
            <a:endParaRPr dirty="0"/>
          </a:p>
        </p:txBody>
      </p:sp>
      <p:sp>
        <p:nvSpPr>
          <p:cNvPr id="401" name="Google Shape;401;p38"/>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7</a:t>
            </a:fld>
            <a:endParaRPr/>
          </a:p>
        </p:txBody>
      </p:sp>
      <p:sp>
        <p:nvSpPr>
          <p:cNvPr id="402" name="Google Shape;402;p38"/>
          <p:cNvSpPr txBox="1"/>
          <p:nvPr/>
        </p:nvSpPr>
        <p:spPr>
          <a:xfrm>
            <a:off x="764526" y="6070605"/>
            <a:ext cx="716028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smtClean="0">
                <a:solidFill>
                  <a:srgbClr val="5B7285"/>
                </a:solidFill>
                <a:latin typeface="Arial"/>
                <a:ea typeface="Arial"/>
                <a:cs typeface="Arial"/>
                <a:sym typeface="Arial"/>
              </a:rPr>
              <a:t>AABBF </a:t>
            </a:r>
            <a:r>
              <a:rPr lang="en-US" sz="1400" b="0" i="0" u="none" strike="noStrike" cap="none" dirty="0">
                <a:solidFill>
                  <a:srgbClr val="5B7285"/>
                </a:solidFill>
                <a:latin typeface="Arial"/>
                <a:ea typeface="Arial"/>
                <a:cs typeface="Arial"/>
                <a:sym typeface="Arial"/>
              </a:rPr>
              <a:t>1983, ID queer black cis-gender female, pronouns she/her, activist/artist/writer</a:t>
            </a:r>
            <a:endParaRPr sz="1400" b="0" i="0" u="none" strike="noStrike" cap="none" dirty="0">
              <a:solidFill>
                <a:srgbClr val="5B7285"/>
              </a:solidFill>
              <a:latin typeface="Arial"/>
              <a:ea typeface="Arial"/>
              <a:cs typeface="Arial"/>
              <a:sym typeface="Arial"/>
            </a:endParaRPr>
          </a:p>
        </p:txBody>
      </p:sp>
      <p:sp>
        <p:nvSpPr>
          <p:cNvPr id="403" name="Google Shape;403;p38"/>
          <p:cNvSpPr/>
          <p:nvPr/>
        </p:nvSpPr>
        <p:spPr>
          <a:xfrm flipH="1">
            <a:off x="279887" y="1066800"/>
            <a:ext cx="484632" cy="498769"/>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9050" cap="rnd" cmpd="sng">
            <a:solidFill>
              <a:srgbClr val="5B7285"/>
            </a:solidFill>
            <a:prstDash val="solid"/>
            <a:round/>
            <a:headEnd type="none" w="sm" len="sm"/>
            <a:tailEnd type="none" w="sm" len="sm"/>
          </a:ln>
          <a:effectLst>
            <a:outerShdw blurRad="25400" dist="254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40000"/>
              </a:solidFill>
              <a:latin typeface="Arial"/>
              <a:ea typeface="Arial"/>
              <a:cs typeface="Arial"/>
              <a:sym typeface="Arial"/>
            </a:endParaRPr>
          </a:p>
        </p:txBody>
      </p:sp>
    </p:spTree>
    <p:extLst>
      <p:ext uri="{BB962C8B-B14F-4D97-AF65-F5344CB8AC3E}">
        <p14:creationId xmlns:p14="http://schemas.microsoft.com/office/powerpoint/2010/main" val="2750440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69000"/>
          </a:stretch>
        </a:blipFill>
        <a:effectLst/>
      </p:bgPr>
    </p:bg>
    <p:spTree>
      <p:nvGrpSpPr>
        <p:cNvPr id="1" name="Shape 407"/>
        <p:cNvGrpSpPr/>
        <p:nvPr/>
      </p:nvGrpSpPr>
      <p:grpSpPr>
        <a:xfrm>
          <a:off x="0" y="0"/>
          <a:ext cx="0" cy="0"/>
          <a:chOff x="0" y="0"/>
          <a:chExt cx="0" cy="0"/>
        </a:xfrm>
      </p:grpSpPr>
      <p:sp>
        <p:nvSpPr>
          <p:cNvPr id="408" name="Google Shape;408;p39"/>
          <p:cNvSpPr txBox="1">
            <a:spLocks noGrp="1"/>
          </p:cNvSpPr>
          <p:nvPr>
            <p:ph type="body" idx="1"/>
          </p:nvPr>
        </p:nvSpPr>
        <p:spPr>
          <a:xfrm>
            <a:off x="841000" y="1803400"/>
            <a:ext cx="3045200" cy="406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i="1"/>
              <a:t>“We think that we live in a society organized around these binaries. But if there isn’t just the gender of male and female, then maybe a lot of other things in society aren’t true either. We have to let go of the scripts we’re born into.”</a:t>
            </a:r>
            <a:endParaRPr i="1"/>
          </a:p>
        </p:txBody>
      </p:sp>
      <p:sp>
        <p:nvSpPr>
          <p:cNvPr id="409" name="Google Shape;409;p39"/>
          <p:cNvSpPr txBox="1">
            <a:spLocks noGrp="1"/>
          </p:cNvSpPr>
          <p:nvPr>
            <p:ph type="title"/>
          </p:nvPr>
        </p:nvSpPr>
        <p:spPr>
          <a:xfrm>
            <a:off x="841000" y="1292933"/>
            <a:ext cx="6093200" cy="546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dirty="0">
                <a:solidFill>
                  <a:srgbClr val="5B7285"/>
                </a:solidFill>
              </a:rPr>
              <a:t>JANAYA KHAN </a:t>
            </a:r>
            <a:r>
              <a:rPr lang="en-US" b="0" dirty="0">
                <a:solidFill>
                  <a:srgbClr val="5B7285"/>
                </a:solidFill>
              </a:rPr>
              <a:t>– BLM co-founder</a:t>
            </a:r>
            <a:endParaRPr b="0" dirty="0">
              <a:solidFill>
                <a:srgbClr val="5B7285"/>
              </a:solidFill>
            </a:endParaRPr>
          </a:p>
        </p:txBody>
      </p:sp>
      <p:sp>
        <p:nvSpPr>
          <p:cNvPr id="410" name="Google Shape;410;p39"/>
          <p:cNvSpPr txBox="1">
            <a:spLocks noGrp="1"/>
          </p:cNvSpPr>
          <p:nvPr>
            <p:ph type="body" idx="2"/>
          </p:nvPr>
        </p:nvSpPr>
        <p:spPr>
          <a:xfrm>
            <a:off x="4038600" y="1803404"/>
            <a:ext cx="2743200" cy="354503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i="1"/>
              <a:t>“We’re building a belief system </a:t>
            </a:r>
            <a:r>
              <a:rPr lang="en-US" i="1">
                <a:latin typeface="Arial"/>
                <a:ea typeface="Arial"/>
                <a:cs typeface="Arial"/>
                <a:sym typeface="Arial"/>
              </a:rPr>
              <a:t>–</a:t>
            </a:r>
            <a:r>
              <a:rPr lang="en-US" i="1"/>
              <a:t> a world outside the colonial imagination. Our job Is to make revolution irresistible. We become remarkable when we fight for freedom, justice and liberation.”</a:t>
            </a:r>
            <a:endParaRPr/>
          </a:p>
        </p:txBody>
      </p:sp>
      <p:sp>
        <p:nvSpPr>
          <p:cNvPr id="411" name="Google Shape;411;p39"/>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8</a:t>
            </a:fld>
            <a:endParaRPr/>
          </a:p>
        </p:txBody>
      </p:sp>
      <p:sp>
        <p:nvSpPr>
          <p:cNvPr id="412" name="Google Shape;412;p39"/>
          <p:cNvSpPr txBox="1"/>
          <p:nvPr/>
        </p:nvSpPr>
        <p:spPr>
          <a:xfrm>
            <a:off x="764526" y="6070605"/>
            <a:ext cx="723648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smtClean="0">
                <a:solidFill>
                  <a:srgbClr val="5B7285"/>
                </a:solidFill>
                <a:latin typeface="Arial"/>
                <a:ea typeface="Arial"/>
                <a:cs typeface="Arial"/>
                <a:sym typeface="Arial"/>
              </a:rPr>
              <a:t>AABBM </a:t>
            </a:r>
            <a:r>
              <a:rPr lang="en-US" sz="1400" b="0" i="0" u="none" strike="noStrike" cap="none" dirty="0">
                <a:solidFill>
                  <a:srgbClr val="5B7285"/>
                </a:solidFill>
                <a:latin typeface="Arial"/>
                <a:ea typeface="Arial"/>
                <a:cs typeface="Arial"/>
                <a:sym typeface="Arial"/>
              </a:rPr>
              <a:t>1987, ID transgender black non-binary, pronouns they/them, activist/boxer/model</a:t>
            </a:r>
            <a:endParaRPr sz="1400" b="0" i="0" u="none" strike="noStrike" cap="none" dirty="0">
              <a:solidFill>
                <a:srgbClr val="5B7285"/>
              </a:solidFill>
              <a:latin typeface="Arial"/>
              <a:ea typeface="Arial"/>
              <a:cs typeface="Arial"/>
              <a:sym typeface="Arial"/>
            </a:endParaRPr>
          </a:p>
        </p:txBody>
      </p:sp>
      <p:sp>
        <p:nvSpPr>
          <p:cNvPr id="413" name="Google Shape;413;p39"/>
          <p:cNvSpPr/>
          <p:nvPr/>
        </p:nvSpPr>
        <p:spPr>
          <a:xfrm flipH="1">
            <a:off x="282406" y="1066800"/>
            <a:ext cx="484632" cy="512877"/>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9050" cap="rnd" cmpd="sng">
            <a:solidFill>
              <a:srgbClr val="5B7285"/>
            </a:solidFill>
            <a:prstDash val="solid"/>
            <a:round/>
            <a:headEnd type="none" w="sm" len="sm"/>
            <a:tailEnd type="none" w="sm" len="sm"/>
          </a:ln>
          <a:effectLst>
            <a:outerShdw blurRad="25400" dist="254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40000"/>
              </a:solidFill>
              <a:latin typeface="Arial"/>
              <a:ea typeface="Arial"/>
              <a:cs typeface="Arial"/>
              <a:sym typeface="Arial"/>
            </a:endParaRPr>
          </a:p>
        </p:txBody>
      </p:sp>
    </p:spTree>
    <p:extLst>
      <p:ext uri="{BB962C8B-B14F-4D97-AF65-F5344CB8AC3E}">
        <p14:creationId xmlns:p14="http://schemas.microsoft.com/office/powerpoint/2010/main" val="287538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69000"/>
          </a:stretch>
        </a:blipFill>
        <a:effectLst/>
      </p:bgPr>
    </p:bg>
    <p:spTree>
      <p:nvGrpSpPr>
        <p:cNvPr id="1" name="Shape 387"/>
        <p:cNvGrpSpPr/>
        <p:nvPr/>
      </p:nvGrpSpPr>
      <p:grpSpPr>
        <a:xfrm>
          <a:off x="0" y="0"/>
          <a:ext cx="0" cy="0"/>
          <a:chOff x="0" y="0"/>
          <a:chExt cx="0" cy="0"/>
        </a:xfrm>
      </p:grpSpPr>
      <p:sp>
        <p:nvSpPr>
          <p:cNvPr id="388" name="Google Shape;388;p37"/>
          <p:cNvSpPr txBox="1">
            <a:spLocks noGrp="1"/>
          </p:cNvSpPr>
          <p:nvPr>
            <p:ph type="body" idx="1"/>
          </p:nvPr>
        </p:nvSpPr>
        <p:spPr>
          <a:xfrm>
            <a:off x="841000" y="1803400"/>
            <a:ext cx="2740399" cy="406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i="1" dirty="0"/>
              <a:t>“I’m a preacher’s kid.  Jesus was a revolutionary. And the job of the Christian is to revolutionize society, to liberate society from the powers on Earth that are oppressing humanity.”</a:t>
            </a:r>
            <a:endParaRPr i="1" dirty="0"/>
          </a:p>
        </p:txBody>
      </p:sp>
      <p:sp>
        <p:nvSpPr>
          <p:cNvPr id="389" name="Google Shape;389;p37"/>
          <p:cNvSpPr txBox="1">
            <a:spLocks noGrp="1"/>
          </p:cNvSpPr>
          <p:nvPr>
            <p:ph type="title"/>
          </p:nvPr>
        </p:nvSpPr>
        <p:spPr>
          <a:xfrm>
            <a:off x="841000" y="1292933"/>
            <a:ext cx="5940800" cy="546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dirty="0">
                <a:solidFill>
                  <a:srgbClr val="5B7285"/>
                </a:solidFill>
              </a:rPr>
              <a:t>IBRAM X. KENDI </a:t>
            </a:r>
            <a:r>
              <a:rPr lang="en-US" b="0" dirty="0">
                <a:solidFill>
                  <a:srgbClr val="5B7285"/>
                </a:solidFill>
              </a:rPr>
              <a:t>–</a:t>
            </a:r>
            <a:r>
              <a:rPr lang="en-US" dirty="0">
                <a:solidFill>
                  <a:srgbClr val="5B7285"/>
                </a:solidFill>
              </a:rPr>
              <a:t> </a:t>
            </a:r>
            <a:r>
              <a:rPr lang="en-US" b="0" dirty="0">
                <a:solidFill>
                  <a:srgbClr val="5B7285"/>
                </a:solidFill>
              </a:rPr>
              <a:t>anti-racist guru</a:t>
            </a:r>
            <a:endParaRPr b="0" dirty="0">
              <a:solidFill>
                <a:srgbClr val="5B7285"/>
              </a:solidFill>
            </a:endParaRPr>
          </a:p>
        </p:txBody>
      </p:sp>
      <p:sp>
        <p:nvSpPr>
          <p:cNvPr id="390" name="Google Shape;390;p37"/>
          <p:cNvSpPr txBox="1">
            <a:spLocks noGrp="1"/>
          </p:cNvSpPr>
          <p:nvPr>
            <p:ph type="body" idx="2"/>
          </p:nvPr>
        </p:nvSpPr>
        <p:spPr>
          <a:xfrm>
            <a:off x="3733800" y="1803404"/>
            <a:ext cx="2819400" cy="354503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i="1" dirty="0"/>
              <a:t>“Savior theology is a different type of theology that goes right in line with racist ideas and racist theology. That type of theology breeds bigotry. Anti-racists fundamentally reject savior theology.” </a:t>
            </a:r>
            <a:endParaRPr dirty="0"/>
          </a:p>
        </p:txBody>
      </p:sp>
      <p:sp>
        <p:nvSpPr>
          <p:cNvPr id="391" name="Google Shape;391;p37"/>
          <p:cNvSpPr/>
          <p:nvPr/>
        </p:nvSpPr>
        <p:spPr>
          <a:xfrm flipH="1">
            <a:off x="279887" y="1066800"/>
            <a:ext cx="484632" cy="486581"/>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9050" cap="rnd" cmpd="sng">
            <a:solidFill>
              <a:srgbClr val="5B7285"/>
            </a:solidFill>
            <a:prstDash val="solid"/>
            <a:round/>
            <a:headEnd type="none" w="sm" len="sm"/>
            <a:tailEnd type="none" w="sm" len="sm"/>
          </a:ln>
          <a:effectLst>
            <a:outerShdw blurRad="25400" dist="254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40000"/>
              </a:solidFill>
              <a:latin typeface="Arial"/>
              <a:ea typeface="Arial"/>
              <a:cs typeface="Arial"/>
              <a:sym typeface="Arial"/>
            </a:endParaRPr>
          </a:p>
        </p:txBody>
      </p:sp>
      <p:sp>
        <p:nvSpPr>
          <p:cNvPr id="392" name="Google Shape;392;p37"/>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9</a:t>
            </a:fld>
            <a:endParaRPr/>
          </a:p>
        </p:txBody>
      </p:sp>
      <p:sp>
        <p:nvSpPr>
          <p:cNvPr id="393" name="Google Shape;393;p37"/>
          <p:cNvSpPr txBox="1"/>
          <p:nvPr/>
        </p:nvSpPr>
        <p:spPr>
          <a:xfrm>
            <a:off x="764526" y="6070605"/>
            <a:ext cx="731268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smtClean="0">
                <a:solidFill>
                  <a:srgbClr val="5B7285"/>
                </a:solidFill>
                <a:latin typeface="Arial"/>
                <a:ea typeface="Arial"/>
                <a:cs typeface="Arial"/>
                <a:sym typeface="Arial"/>
              </a:rPr>
              <a:t>AABBM </a:t>
            </a:r>
            <a:r>
              <a:rPr lang="en-US" sz="1400" b="0" i="0" u="none" strike="noStrike" cap="none" dirty="0">
                <a:solidFill>
                  <a:srgbClr val="5B7285"/>
                </a:solidFill>
                <a:latin typeface="Arial"/>
                <a:ea typeface="Arial"/>
                <a:cs typeface="Arial"/>
                <a:sym typeface="Arial"/>
              </a:rPr>
              <a:t>1982, ID straight black cis-gender male, pronouns he/him, activist/author/teacher</a:t>
            </a:r>
            <a:endParaRPr sz="1400" b="0" i="0" u="none" strike="noStrike" cap="none" dirty="0">
              <a:solidFill>
                <a:srgbClr val="5B7285"/>
              </a:solidFill>
              <a:latin typeface="Arial"/>
              <a:ea typeface="Arial"/>
              <a:cs typeface="Arial"/>
              <a:sym typeface="Arial"/>
            </a:endParaRPr>
          </a:p>
        </p:txBody>
      </p:sp>
    </p:spTree>
    <p:extLst>
      <p:ext uri="{BB962C8B-B14F-4D97-AF65-F5344CB8AC3E}">
        <p14:creationId xmlns:p14="http://schemas.microsoft.com/office/powerpoint/2010/main" val="511823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rviragus template">
  <a:themeElements>
    <a:clrScheme name="Custom 347">
      <a:dk1>
        <a:srgbClr val="666666"/>
      </a:dk1>
      <a:lt1>
        <a:srgbClr val="FFFFFF"/>
      </a:lt1>
      <a:dk2>
        <a:srgbClr val="999999"/>
      </a:dk2>
      <a:lt2>
        <a:srgbClr val="DCE2E7"/>
      </a:lt2>
      <a:accent1>
        <a:srgbClr val="8BC34A"/>
      </a:accent1>
      <a:accent2>
        <a:srgbClr val="00BCD4"/>
      </a:accent2>
      <a:accent3>
        <a:srgbClr val="9C27B0"/>
      </a:accent3>
      <a:accent4>
        <a:srgbClr val="E91E63"/>
      </a:accent4>
      <a:accent5>
        <a:srgbClr val="FF9800"/>
      </a:accent5>
      <a:accent6>
        <a:srgbClr val="FFEB3B"/>
      </a:accent6>
      <a:hlink>
        <a:srgbClr val="2196F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169178</TotalTime>
  <Words>3780</Words>
  <Application>Microsoft Office PowerPoint</Application>
  <PresentationFormat>On-screen Show (4:3)</PresentationFormat>
  <Paragraphs>295</Paragraphs>
  <Slides>38</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Frank Ruhl Libre</vt:lpstr>
      <vt:lpstr>Calibri</vt:lpstr>
      <vt:lpstr>Karla</vt:lpstr>
      <vt:lpstr>Arial Black</vt:lpstr>
      <vt:lpstr>Bahnschrift</vt:lpstr>
      <vt:lpstr>Georgia</vt:lpstr>
      <vt:lpstr>Arial Narrow</vt:lpstr>
      <vt:lpstr>Yu Gothic Light</vt:lpstr>
      <vt:lpstr>Cambria</vt:lpstr>
      <vt:lpstr>Montserrat</vt:lpstr>
      <vt:lpstr>Arviragus template</vt:lpstr>
      <vt:lpstr>PowerPoint Presentation</vt:lpstr>
      <vt:lpstr>PowerPoint Presentation</vt:lpstr>
      <vt:lpstr>Definitions of “matter(s)”</vt:lpstr>
      <vt:lpstr>Characteristics of “matter(s)”</vt:lpstr>
      <vt:lpstr>PowerPoint Presentation</vt:lpstr>
      <vt:lpstr>Questions for thought</vt:lpstr>
      <vt:lpstr>PATRISSE CULLORS – BLM co-founder</vt:lpstr>
      <vt:lpstr>JANAYA KHAN – BLM co-founder</vt:lpstr>
      <vt:lpstr>IBRAM X. KENDI – anti-racist guru</vt:lpstr>
      <vt:lpstr>1. Spiritual Reality Matters</vt:lpstr>
      <vt:lpstr>What is the main root problem?</vt:lpstr>
      <vt:lpstr>What is spiritual?</vt:lpstr>
      <vt:lpstr>What about sin and righteousness?</vt:lpstr>
      <vt:lpstr>What about priorities?</vt:lpstr>
      <vt:lpstr>Priority A: God/Light/Word/Life</vt:lpstr>
      <vt:lpstr>PowerPoint Presentation</vt:lpstr>
      <vt:lpstr>Priorities B: Faith, hope, and love</vt:lpstr>
      <vt:lpstr>PowerPoint Presentation</vt:lpstr>
      <vt:lpstr>PowerPoint Presentation</vt:lpstr>
      <vt:lpstr>PowerPoint Presentation</vt:lpstr>
      <vt:lpstr>PowerPoint Presentation</vt:lpstr>
      <vt:lpstr>PowerPoint Presentation</vt:lpstr>
      <vt:lpstr>PowerPoint Presentation</vt:lpstr>
      <vt:lpstr>Priorities C: All in One</vt:lpstr>
      <vt:lpstr>PowerPoint Presentation</vt:lpstr>
      <vt:lpstr>2. Worldview/ Ideology Matter</vt:lpstr>
      <vt:lpstr>RELIGIOUS IDENTITIES OF THREE GLOBAL BELIEF SYSTEMS</vt:lpstr>
      <vt:lpstr>CORE IDEOLOGIES OF  THREE GLOBAL BELIEF Systems</vt:lpstr>
      <vt:lpstr>Grafted into the Vine</vt:lpstr>
      <vt:lpstr>PowerPoint Presentation</vt:lpstr>
      <vt:lpstr>3. Hopes for the Future Matter</vt:lpstr>
      <vt:lpstr>MAPS</vt:lpstr>
      <vt:lpstr>PowerPoint Presentation</vt:lpstr>
      <vt:lpstr>Ultimate Futures Envisioned by Major Global Belief Systems</vt:lpstr>
      <vt:lpstr>  THE LION OF JUDAH RETURNING AT THE CLOSE OF THE AGE</vt:lpstr>
      <vt:lpstr>NEW &amp; old resourceS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Matters?</dc:title>
  <dc:creator>Bill Morehouse</dc:creator>
  <cp:lastModifiedBy>William R. Morehouse</cp:lastModifiedBy>
  <cp:revision>403</cp:revision>
  <cp:lastPrinted>2022-09-07T22:03:24Z</cp:lastPrinted>
  <dcterms:modified xsi:type="dcterms:W3CDTF">2024-04-25T14:21:16Z</dcterms:modified>
</cp:coreProperties>
</file>