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51"/>
  </p:notesMasterIdLst>
  <p:sldIdLst>
    <p:sldId id="347" r:id="rId2"/>
    <p:sldId id="303" r:id="rId3"/>
    <p:sldId id="327" r:id="rId4"/>
    <p:sldId id="345" r:id="rId5"/>
    <p:sldId id="343" r:id="rId6"/>
    <p:sldId id="341" r:id="rId7"/>
    <p:sldId id="344" r:id="rId8"/>
    <p:sldId id="304" r:id="rId9"/>
    <p:sldId id="312" r:id="rId10"/>
    <p:sldId id="316" r:id="rId11"/>
    <p:sldId id="326" r:id="rId12"/>
    <p:sldId id="315" r:id="rId13"/>
    <p:sldId id="264" r:id="rId14"/>
    <p:sldId id="259" r:id="rId15"/>
    <p:sldId id="262" r:id="rId16"/>
    <p:sldId id="282" r:id="rId17"/>
    <p:sldId id="331" r:id="rId18"/>
    <p:sldId id="318" r:id="rId19"/>
    <p:sldId id="332" r:id="rId20"/>
    <p:sldId id="339" r:id="rId21"/>
    <p:sldId id="350" r:id="rId22"/>
    <p:sldId id="296" r:id="rId23"/>
    <p:sldId id="320" r:id="rId24"/>
    <p:sldId id="329" r:id="rId25"/>
    <p:sldId id="348" r:id="rId26"/>
    <p:sldId id="324" r:id="rId27"/>
    <p:sldId id="325" r:id="rId28"/>
    <p:sldId id="299" r:id="rId29"/>
    <p:sldId id="298" r:id="rId30"/>
    <p:sldId id="317" r:id="rId31"/>
    <p:sldId id="309" r:id="rId32"/>
    <p:sldId id="333" r:id="rId33"/>
    <p:sldId id="302" r:id="rId34"/>
    <p:sldId id="311" r:id="rId35"/>
    <p:sldId id="338" r:id="rId36"/>
    <p:sldId id="308" r:id="rId37"/>
    <p:sldId id="301" r:id="rId38"/>
    <p:sldId id="297" r:id="rId39"/>
    <p:sldId id="351" r:id="rId40"/>
    <p:sldId id="310" r:id="rId41"/>
    <p:sldId id="314" r:id="rId42"/>
    <p:sldId id="322" r:id="rId43"/>
    <p:sldId id="305" r:id="rId44"/>
    <p:sldId id="270" r:id="rId45"/>
    <p:sldId id="330" r:id="rId46"/>
    <p:sldId id="337" r:id="rId47"/>
    <p:sldId id="266" r:id="rId48"/>
    <p:sldId id="273" r:id="rId49"/>
    <p:sldId id="352" r:id="rId50"/>
  </p:sldIdLst>
  <p:sldSz cx="9144000" cy="6858000" type="screen4x3"/>
  <p:notesSz cx="6858000" cy="9144000"/>
  <p:embeddedFontLst>
    <p:embeddedFont>
      <p:font typeface="Cambria Math" panose="02040503050406030204" pitchFamily="18" charset="0"/>
      <p:regular r:id="rId52"/>
    </p:embeddedFont>
    <p:embeddedFont>
      <p:font typeface="Calibri" panose="020F0502020204030204" pitchFamily="34" charset="0"/>
      <p:regular r:id="rId53"/>
      <p:bold r:id="rId54"/>
      <p:italic r:id="rId55"/>
      <p:boldItalic r:id="rId56"/>
    </p:embeddedFont>
    <p:embeddedFont>
      <p:font typeface="Arial Narrow" panose="020B0606020202030204" pitchFamily="34" charset="0"/>
      <p:regular r:id="rId57"/>
      <p:bold r:id="rId58"/>
      <p:italic r:id="rId59"/>
      <p:boldItalic r:id="rId60"/>
    </p:embeddedFont>
    <p:embeddedFont>
      <p:font typeface="Montserrat" panose="020B0604020202020204" charset="0"/>
      <p:regular r:id="rId61"/>
      <p:bold r:id="rId62"/>
      <p:italic r:id="rId63"/>
      <p:boldItalic r:id="rId64"/>
    </p:embeddedFont>
    <p:embeddedFont>
      <p:font typeface="Bahnschrift" panose="020B0502040204020203" pitchFamily="34" charset="0"/>
      <p:regular r:id="rId65"/>
      <p:bold r:id="rId66"/>
    </p:embeddedFont>
    <p:embeddedFont>
      <p:font typeface="Candara" panose="020E0502030303020204" pitchFamily="34" charset="0"/>
      <p:regular r:id="rId67"/>
      <p:bold r:id="rId68"/>
      <p:italic r:id="rId69"/>
      <p:boldItalic r:id="rId70"/>
    </p:embeddedFont>
    <p:embeddedFont>
      <p:font typeface="Karla" panose="020B0604020202020204" charset="0"/>
      <p:regular r:id="rId71"/>
      <p:bold r:id="rId72"/>
      <p:italic r:id="rId73"/>
      <p:boldItalic r:id="rId74"/>
    </p:embeddedFont>
    <p:embeddedFont>
      <p:font typeface="Cambria" panose="02040503050406030204" pitchFamily="18" charset="0"/>
      <p:regular r:id="rId75"/>
      <p:bold r:id="rId76"/>
      <p:italic r:id="rId77"/>
      <p:boldItalic r:id="rId78"/>
    </p:embeddedFont>
    <p:embeddedFont>
      <p:font typeface="Arial Black" panose="020B0A04020102020204" pitchFamily="34" charset="0"/>
      <p:bold r:id="rId79"/>
    </p:embeddedFont>
    <p:embeddedFont>
      <p:font typeface="Yu Gothic Light" panose="020B0300000000000000" pitchFamily="34" charset="-128"/>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AB"/>
    <a:srgbClr val="000000"/>
    <a:srgbClr val="333333"/>
    <a:srgbClr val="0192F5"/>
    <a:srgbClr val="0000FF"/>
    <a:srgbClr val="3333FF"/>
    <a:srgbClr val="E91E63"/>
    <a:srgbClr val="C0BC00"/>
    <a:srgbClr val="005426"/>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430FC04-E60C-445B-9C84-749C2441B467}">
  <a:tblStyle styleId="{E430FC04-E60C-445B-9C84-749C2441B46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2F8888-6F45-44FD-ABB7-5584A37B892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620" y="65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font" Target="fonts/font25.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font" Target="fonts/font23.fntdata"/><Relationship Id="rId79"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font" Target="fonts/font10.fntdata"/><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openxmlformats.org/officeDocument/2006/relationships/font" Target="fonts/font27.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font" Target="fonts/font21.fntdata"/><Relationship Id="rId80"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font" Target="fonts/font24.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3599746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6069" tIns="96069" rIns="96069" bIns="96069"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f391192_0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c97b11d8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c97b11d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bc97b11d8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bc97b11d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6069" tIns="96069" rIns="96069" bIns="96069"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5f391192_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c97b11d82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bc97b11d82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c97b11d82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bc97b11d82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ed75ccf_0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5ed75ccf_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d75ccf_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d75ccf_0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ed75ccf_015:notes"/>
          <p:cNvSpPr>
            <a:spLocks noGrp="1" noRot="1" noChangeAspect="1"/>
          </p:cNvSpPr>
          <p:nvPr>
            <p:ph type="sldImg" idx="2"/>
          </p:nvPr>
        </p:nvSpPr>
        <p:spPr>
          <a:xfrm>
            <a:off x="1143000" y="687388"/>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ed75ccf_015:notes"/>
          <p:cNvSpPr txBox="1">
            <a:spLocks noGrp="1"/>
          </p:cNvSpPr>
          <p:nvPr>
            <p:ph type="body" idx="1"/>
          </p:nvPr>
        </p:nvSpPr>
        <p:spPr>
          <a:xfrm>
            <a:off x="685800" y="4343400"/>
            <a:ext cx="5486400" cy="4114800"/>
          </a:xfrm>
          <a:prstGeom prst="rect">
            <a:avLst/>
          </a:prstGeom>
        </p:spPr>
        <p:txBody>
          <a:bodyPr spcFirstLastPara="1" wrap="square" lIns="96069" tIns="96069" rIns="96069" bIns="96069"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218926" y="-12899"/>
            <a:ext cx="5276875"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4" y="-12899"/>
            <a:ext cx="5276875" cy="6889433"/>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806333"/>
            <a:ext cx="3522300" cy="398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4354267"/>
            <a:ext cx="1906200" cy="1375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1800"/>
              <a:buNone/>
              <a:defRPr sz="1800">
                <a:solidFill>
                  <a:schemeClr val="lt1"/>
                </a:solidFill>
              </a:defRPr>
            </a:lvl1pPr>
            <a:lvl2pPr lvl="1" algn="r" rtl="0">
              <a:spcBef>
                <a:spcPts val="0"/>
              </a:spcBef>
              <a:spcAft>
                <a:spcPts val="0"/>
              </a:spcAft>
              <a:buClr>
                <a:schemeClr val="lt1"/>
              </a:buClr>
              <a:buSzPts val="1800"/>
              <a:buNone/>
              <a:defRPr sz="1800">
                <a:solidFill>
                  <a:schemeClr val="lt1"/>
                </a:solidFill>
              </a:defRPr>
            </a:lvl2pPr>
            <a:lvl3pPr lvl="2" algn="r" rtl="0">
              <a:spcBef>
                <a:spcPts val="0"/>
              </a:spcBef>
              <a:spcAft>
                <a:spcPts val="0"/>
              </a:spcAft>
              <a:buClr>
                <a:schemeClr val="lt1"/>
              </a:buClr>
              <a:buSzPts val="1800"/>
              <a:buNone/>
              <a:defRPr sz="1800">
                <a:solidFill>
                  <a:schemeClr val="lt1"/>
                </a:solidFill>
              </a:defRPr>
            </a:lvl3pPr>
            <a:lvl4pPr lvl="3" algn="r" rtl="0">
              <a:spcBef>
                <a:spcPts val="0"/>
              </a:spcBef>
              <a:spcAft>
                <a:spcPts val="0"/>
              </a:spcAft>
              <a:buClr>
                <a:schemeClr val="lt1"/>
              </a:buClr>
              <a:buSzPts val="1800"/>
              <a:buNone/>
              <a:defRPr sz="1800">
                <a:solidFill>
                  <a:schemeClr val="lt1"/>
                </a:solidFill>
              </a:defRPr>
            </a:lvl4pPr>
            <a:lvl5pPr lvl="4" algn="r" rtl="0">
              <a:spcBef>
                <a:spcPts val="0"/>
              </a:spcBef>
              <a:spcAft>
                <a:spcPts val="0"/>
              </a:spcAft>
              <a:buClr>
                <a:schemeClr val="lt1"/>
              </a:buClr>
              <a:buSzPts val="1800"/>
              <a:buNone/>
              <a:defRPr sz="1800">
                <a:solidFill>
                  <a:schemeClr val="lt1"/>
                </a:solidFill>
              </a:defRPr>
            </a:lvl5pPr>
            <a:lvl6pPr lvl="5" algn="r" rtl="0">
              <a:spcBef>
                <a:spcPts val="0"/>
              </a:spcBef>
              <a:spcAft>
                <a:spcPts val="0"/>
              </a:spcAft>
              <a:buClr>
                <a:schemeClr val="lt1"/>
              </a:buClr>
              <a:buSzPts val="1800"/>
              <a:buNone/>
              <a:defRPr sz="1800">
                <a:solidFill>
                  <a:schemeClr val="lt1"/>
                </a:solidFill>
              </a:defRPr>
            </a:lvl6pPr>
            <a:lvl7pPr lvl="6" algn="r" rtl="0">
              <a:spcBef>
                <a:spcPts val="0"/>
              </a:spcBef>
              <a:spcAft>
                <a:spcPts val="0"/>
              </a:spcAft>
              <a:buClr>
                <a:schemeClr val="lt1"/>
              </a:buClr>
              <a:buSzPts val="1800"/>
              <a:buNone/>
              <a:defRPr sz="1800">
                <a:solidFill>
                  <a:schemeClr val="lt1"/>
                </a:solidFill>
              </a:defRPr>
            </a:lvl7pPr>
            <a:lvl8pPr lvl="7" algn="r" rtl="0">
              <a:spcBef>
                <a:spcPts val="0"/>
              </a:spcBef>
              <a:spcAft>
                <a:spcPts val="0"/>
              </a:spcAft>
              <a:buClr>
                <a:schemeClr val="lt1"/>
              </a:buClr>
              <a:buSzPts val="1800"/>
              <a:buNone/>
              <a:defRPr sz="1800">
                <a:solidFill>
                  <a:schemeClr val="lt1"/>
                </a:solidFill>
              </a:defRPr>
            </a:lvl8pPr>
            <a:lvl9pPr lvl="8" algn="r" rtl="0">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big image">
  <p:cSld name="TITLE_1_2_1">
    <p:spTree>
      <p:nvGrpSpPr>
        <p:cNvPr id="1" name="Shape 24"/>
        <p:cNvGrpSpPr/>
        <p:nvPr/>
      </p:nvGrpSpPr>
      <p:grpSpPr>
        <a:xfrm>
          <a:off x="0" y="0"/>
          <a:ext cx="0" cy="0"/>
          <a:chOff x="0" y="0"/>
          <a:chExt cx="0" cy="0"/>
        </a:xfrm>
      </p:grpSpPr>
      <p:sp>
        <p:nvSpPr>
          <p:cNvPr id="25" name="Google Shape;25;p5"/>
          <p:cNvSpPr/>
          <p:nvPr/>
        </p:nvSpPr>
        <p:spPr>
          <a:xfrm>
            <a:off x="209250" y="-12899"/>
            <a:ext cx="3076750" cy="6889433"/>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12899"/>
            <a:ext cx="3076750" cy="6889433"/>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5489167"/>
            <a:ext cx="1609800" cy="64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8" name="Google Shape;28;p5"/>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9"/>
        <p:cNvGrpSpPr/>
        <p:nvPr/>
      </p:nvGrpSpPr>
      <p:grpSpPr>
        <a:xfrm>
          <a:off x="0" y="0"/>
          <a:ext cx="0" cy="0"/>
          <a:chOff x="0" y="0"/>
          <a:chExt cx="0" cy="0"/>
        </a:xfrm>
      </p:grpSpPr>
      <p:sp>
        <p:nvSpPr>
          <p:cNvPr id="30" name="Google Shape;30;p6"/>
          <p:cNvSpPr/>
          <p:nvPr/>
        </p:nvSpPr>
        <p:spPr>
          <a:xfrm>
            <a:off x="22860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930233"/>
            <a:ext cx="1957200" cy="8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0">
                <a:solidFill>
                  <a:srgbClr val="CCCCCC"/>
                </a:solidFill>
                <a:latin typeface="Montserrat"/>
                <a:ea typeface="Montserrat"/>
                <a:cs typeface="Montserrat"/>
                <a:sym typeface="Montserrat"/>
              </a:rPr>
              <a:t>“</a:t>
            </a:r>
            <a:endParaRPr sz="12000">
              <a:solidFill>
                <a:srgbClr val="CCCCCC"/>
              </a:solidFill>
              <a:latin typeface="Montserrat"/>
              <a:ea typeface="Montserrat"/>
              <a:cs typeface="Montserrat"/>
              <a:sym typeface="Montserrat"/>
            </a:endParaRPr>
          </a:p>
        </p:txBody>
      </p:sp>
      <p:sp>
        <p:nvSpPr>
          <p:cNvPr id="33" name="Google Shape;33;p6"/>
          <p:cNvSpPr txBox="1">
            <a:spLocks noGrp="1"/>
          </p:cNvSpPr>
          <p:nvPr>
            <p:ph type="body" idx="1"/>
          </p:nvPr>
        </p:nvSpPr>
        <p:spPr>
          <a:xfrm>
            <a:off x="838250" y="2209800"/>
            <a:ext cx="5324100" cy="30076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
        <p:cNvGrpSpPr/>
        <p:nvPr/>
      </p:nvGrpSpPr>
      <p:grpSpPr>
        <a:xfrm>
          <a:off x="0" y="0"/>
          <a:ext cx="0" cy="0"/>
          <a:chOff x="0" y="0"/>
          <a:chExt cx="0" cy="0"/>
        </a:xfrm>
      </p:grpSpPr>
      <p:sp>
        <p:nvSpPr>
          <p:cNvPr id="42" name="Google Shape;42;p8"/>
          <p:cNvSpPr/>
          <p:nvPr/>
        </p:nvSpPr>
        <p:spPr>
          <a:xfrm>
            <a:off x="22860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43" name="Google Shape;43;p8"/>
          <p:cNvSpPr/>
          <p:nvPr/>
        </p:nvSpPr>
        <p:spPr>
          <a:xfrm>
            <a:off x="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44" name="Google Shape;44;p8"/>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txBox="1">
            <a:spLocks noGrp="1"/>
          </p:cNvSpPr>
          <p:nvPr>
            <p:ph type="body" idx="1"/>
          </p:nvPr>
        </p:nvSpPr>
        <p:spPr>
          <a:xfrm>
            <a:off x="841001" y="2104033"/>
            <a:ext cx="2671800" cy="3244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6" name="Google Shape;46;p8"/>
          <p:cNvSpPr txBox="1">
            <a:spLocks noGrp="1"/>
          </p:cNvSpPr>
          <p:nvPr>
            <p:ph type="body" idx="2"/>
          </p:nvPr>
        </p:nvSpPr>
        <p:spPr>
          <a:xfrm>
            <a:off x="3673842" y="2104033"/>
            <a:ext cx="2671800" cy="32444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47" name="Google Shape;47;p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8"/>
        <p:cNvGrpSpPr/>
        <p:nvPr/>
      </p:nvGrpSpPr>
      <p:grpSpPr>
        <a:xfrm>
          <a:off x="0" y="0"/>
          <a:ext cx="0" cy="0"/>
          <a:chOff x="0" y="0"/>
          <a:chExt cx="0" cy="0"/>
        </a:xfrm>
      </p:grpSpPr>
      <p:sp>
        <p:nvSpPr>
          <p:cNvPr id="49" name="Google Shape;49;p9"/>
          <p:cNvSpPr/>
          <p:nvPr/>
        </p:nvSpPr>
        <p:spPr>
          <a:xfrm>
            <a:off x="22860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2" name="Google Shape;52;p9"/>
          <p:cNvSpPr txBox="1">
            <a:spLocks noGrp="1"/>
          </p:cNvSpPr>
          <p:nvPr>
            <p:ph type="body" idx="1"/>
          </p:nvPr>
        </p:nvSpPr>
        <p:spPr>
          <a:xfrm>
            <a:off x="841000" y="2134633"/>
            <a:ext cx="2094900" cy="3214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3" name="Google Shape;53;p9"/>
          <p:cNvSpPr txBox="1">
            <a:spLocks noGrp="1"/>
          </p:cNvSpPr>
          <p:nvPr>
            <p:ph type="body" idx="2"/>
          </p:nvPr>
        </p:nvSpPr>
        <p:spPr>
          <a:xfrm>
            <a:off x="3043281" y="2134633"/>
            <a:ext cx="2094900" cy="3214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4" name="Google Shape;54;p9"/>
          <p:cNvSpPr txBox="1">
            <a:spLocks noGrp="1"/>
          </p:cNvSpPr>
          <p:nvPr>
            <p:ph type="body" idx="3"/>
          </p:nvPr>
        </p:nvSpPr>
        <p:spPr>
          <a:xfrm>
            <a:off x="5245562" y="2134633"/>
            <a:ext cx="2094900" cy="3214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55" name="Google Shape;55;p9"/>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10"/>
          <p:cNvSpPr/>
          <p:nvPr/>
        </p:nvSpPr>
        <p:spPr>
          <a:xfrm>
            <a:off x="22860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0" name="Google Shape;60;p1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p:nvPr/>
        </p:nvSpPr>
        <p:spPr>
          <a:xfrm>
            <a:off x="22860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1" y="-13915"/>
            <a:ext cx="8229315" cy="688584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mpty">
  <p:cSld name="BLANK_1">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988133"/>
            <a:ext cx="5185200" cy="632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1pPr>
            <a:lvl2pPr lvl="1">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2pPr>
            <a:lvl3pPr lvl="2">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3pPr>
            <a:lvl4pPr lvl="3">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4pPr>
            <a:lvl5pPr lvl="4">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5pPr>
            <a:lvl6pPr lvl="5">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6pPr>
            <a:lvl7pPr lvl="6">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7pPr>
            <a:lvl8pPr lvl="7">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8pPr>
            <a:lvl9pPr lvl="8">
              <a:spcBef>
                <a:spcPts val="0"/>
              </a:spcBef>
              <a:spcAft>
                <a:spcPts val="0"/>
              </a:spcAft>
              <a:buClr>
                <a:schemeClr val="dk2"/>
              </a:buClr>
              <a:buSzPts val="2400"/>
              <a:buFont typeface="Montserrat"/>
              <a:buNone/>
              <a:defRPr sz="24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1803400"/>
            <a:ext cx="5185200" cy="30076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Karla"/>
              <a:buChar char="▸"/>
              <a:defRPr sz="2000">
                <a:solidFill>
                  <a:schemeClr val="dk1"/>
                </a:solidFill>
                <a:latin typeface="Karla"/>
                <a:ea typeface="Karla"/>
                <a:cs typeface="Karla"/>
                <a:sym typeface="Karla"/>
              </a:defRPr>
            </a:lvl1pPr>
            <a:lvl2pPr marL="914400" lvl="1"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2pPr>
            <a:lvl3pPr marL="1371600" lvl="2"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3pPr>
            <a:lvl4pPr marL="1828800" lvl="3"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4pPr>
            <a:lvl5pPr marL="2286000" lvl="4"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5pPr>
            <a:lvl6pPr marL="2743200" lvl="5"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6pPr>
            <a:lvl7pPr marL="3200400" lvl="6"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7pPr>
            <a:lvl8pPr marL="3657600" lvl="7"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8pPr>
            <a:lvl9pPr marL="4114800" lvl="8" indent="-355600">
              <a:spcBef>
                <a:spcPts val="0"/>
              </a:spcBef>
              <a:spcAft>
                <a:spcPts val="0"/>
              </a:spcAft>
              <a:buClr>
                <a:schemeClr val="dk1"/>
              </a:buClr>
              <a:buSzPts val="2000"/>
              <a:buFont typeface="Karla"/>
              <a:buChar char="■"/>
              <a:defRPr sz="2000">
                <a:solidFill>
                  <a:schemeClr val="dk1"/>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6333135"/>
            <a:ext cx="548700" cy="524800"/>
          </a:xfrm>
          <a:prstGeom prst="rect">
            <a:avLst/>
          </a:prstGeom>
          <a:noFill/>
          <a:ln>
            <a:noFill/>
          </a:ln>
        </p:spPr>
        <p:txBody>
          <a:bodyPr spcFirstLastPara="1" wrap="square" lIns="91425" tIns="91425" rIns="91425" bIns="91425" anchor="t"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8" r:id="rId7"/>
    <p:sldLayoutId id="2147483659"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jp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bible.org/web/"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isKingdom.u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mailto:wmorehouse@gmail.com" TargetMode="External"/><Relationship Id="rId5" Type="http://schemas.openxmlformats.org/officeDocument/2006/relationships/hyperlink" Target="https://www.celebratesalvation.org/" TargetMode="External"/><Relationship Id="rId4" Type="http://schemas.openxmlformats.org/officeDocument/2006/relationships/hyperlink" Target="wmorehouse.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a:p>
        </p:txBody>
      </p:sp>
      <p:sp>
        <p:nvSpPr>
          <p:cNvPr id="5" name="Google Shape;76;p14"/>
          <p:cNvSpPr txBox="1">
            <a:spLocks/>
          </p:cNvSpPr>
          <p:nvPr/>
        </p:nvSpPr>
        <p:spPr>
          <a:xfrm>
            <a:off x="381000" y="304800"/>
            <a:ext cx="8686800" cy="5562600"/>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9pPr>
          </a:lstStyle>
          <a:p>
            <a:pPr algn="ctr">
              <a:spcAft>
                <a:spcPts val="1200"/>
              </a:spcAft>
            </a:pPr>
            <a:r>
              <a:rPr lang="en-US" sz="3600" dirty="0" smtClean="0">
                <a:solidFill>
                  <a:srgbClr val="333333"/>
                </a:solidFill>
                <a:latin typeface="Candara" panose="020E0502030303020204" pitchFamily="34" charset="0"/>
              </a:rPr>
              <a:t>How do we integrate sensory input?</a:t>
            </a:r>
          </a:p>
          <a:p>
            <a:pPr>
              <a:spcAft>
                <a:spcPts val="600"/>
              </a:spcAft>
            </a:pPr>
            <a:r>
              <a:rPr lang="en-US" sz="3200" dirty="0" smtClean="0">
                <a:solidFill>
                  <a:schemeClr val="accent2">
                    <a:lumMod val="75000"/>
                  </a:schemeClr>
                </a:solidFill>
                <a:latin typeface="Arial Narrow" panose="020B0606020202030204" pitchFamily="34" charset="0"/>
              </a:rPr>
              <a:t>Seeing</a:t>
            </a:r>
            <a:r>
              <a:rPr lang="en-US" sz="3200" dirty="0">
                <a:solidFill>
                  <a:schemeClr val="accent2">
                    <a:lumMod val="75000"/>
                  </a:schemeClr>
                </a:solidFill>
                <a:latin typeface="Arial Narrow" panose="020B0606020202030204" pitchFamily="34" charset="0"/>
              </a:rPr>
              <a:t>		</a:t>
            </a:r>
            <a:r>
              <a:rPr lang="en-US" sz="3200" dirty="0" smtClean="0">
                <a:solidFill>
                  <a:schemeClr val="accent2">
                    <a:lumMod val="75000"/>
                  </a:schemeClr>
                </a:solidFill>
                <a:latin typeface="Arial Narrow" panose="020B0606020202030204" pitchFamily="34" charset="0"/>
              </a:rPr>
              <a:t>Eyeball</a:t>
            </a:r>
            <a:r>
              <a:rPr lang="en-US" sz="3200" dirty="0">
                <a:solidFill>
                  <a:schemeClr val="accent2">
                    <a:lumMod val="75000"/>
                  </a:schemeClr>
                </a:solidFill>
                <a:latin typeface="Arial Narrow" panose="020B0606020202030204" pitchFamily="34" charset="0"/>
              </a:rPr>
              <a:t>, </a:t>
            </a:r>
            <a:r>
              <a:rPr lang="en-US" sz="3200" dirty="0" smtClean="0">
                <a:solidFill>
                  <a:schemeClr val="accent2">
                    <a:lumMod val="75000"/>
                  </a:schemeClr>
                </a:solidFill>
                <a:latin typeface="Arial Narrow" panose="020B0606020202030204" pitchFamily="34" charset="0"/>
              </a:rPr>
              <a:t>optic nerve, brain, mind</a:t>
            </a:r>
            <a:endParaRPr lang="en-US" sz="3200" dirty="0">
              <a:solidFill>
                <a:schemeClr val="accent2">
                  <a:lumMod val="75000"/>
                </a:schemeClr>
              </a:solidFill>
              <a:latin typeface="Arial Narrow" panose="020B0606020202030204" pitchFamily="34" charset="0"/>
            </a:endParaRPr>
          </a:p>
          <a:p>
            <a:pPr>
              <a:spcAft>
                <a:spcPts val="600"/>
              </a:spcAft>
            </a:pPr>
            <a:r>
              <a:rPr lang="en-US" sz="3200" dirty="0" smtClean="0">
                <a:solidFill>
                  <a:schemeClr val="accent2">
                    <a:lumMod val="75000"/>
                  </a:schemeClr>
                </a:solidFill>
                <a:latin typeface="Arial Narrow" panose="020B0606020202030204" pitchFamily="34" charset="0"/>
              </a:rPr>
              <a:t>Hearing		Ear</a:t>
            </a:r>
            <a:r>
              <a:rPr lang="en-US" sz="3200" dirty="0">
                <a:solidFill>
                  <a:schemeClr val="accent2">
                    <a:lumMod val="75000"/>
                  </a:schemeClr>
                </a:solidFill>
                <a:latin typeface="Arial Narrow" panose="020B0606020202030204" pitchFamily="34" charset="0"/>
              </a:rPr>
              <a:t>, </a:t>
            </a:r>
            <a:r>
              <a:rPr lang="en-US" sz="3200" dirty="0" smtClean="0">
                <a:solidFill>
                  <a:schemeClr val="accent2">
                    <a:lumMod val="75000"/>
                  </a:schemeClr>
                </a:solidFill>
                <a:latin typeface="Arial Narrow" panose="020B0606020202030204" pitchFamily="34" charset="0"/>
              </a:rPr>
              <a:t>auditory nerve, brain, mind</a:t>
            </a:r>
            <a:endParaRPr lang="en-US" sz="3200" dirty="0">
              <a:solidFill>
                <a:schemeClr val="accent2">
                  <a:lumMod val="75000"/>
                </a:schemeClr>
              </a:solidFill>
              <a:latin typeface="Arial Narrow" panose="020B0606020202030204" pitchFamily="34" charset="0"/>
            </a:endParaRPr>
          </a:p>
          <a:p>
            <a:r>
              <a:rPr lang="en-US" sz="3200" dirty="0" smtClean="0">
                <a:solidFill>
                  <a:schemeClr val="accent2">
                    <a:lumMod val="75000"/>
                  </a:schemeClr>
                </a:solidFill>
                <a:latin typeface="Arial Narrow" panose="020B0606020202030204" pitchFamily="34" charset="0"/>
              </a:rPr>
              <a:t>Understanding</a:t>
            </a:r>
            <a:r>
              <a:rPr lang="en-US" sz="3200" dirty="0">
                <a:solidFill>
                  <a:schemeClr val="accent2">
                    <a:lumMod val="75000"/>
                  </a:schemeClr>
                </a:solidFill>
                <a:latin typeface="Arial Narrow" panose="020B0606020202030204" pitchFamily="34" charset="0"/>
              </a:rPr>
              <a:t>	</a:t>
            </a:r>
            <a:r>
              <a:rPr lang="en-US" sz="3200" dirty="0" smtClean="0">
                <a:solidFill>
                  <a:schemeClr val="accent2">
                    <a:lumMod val="75000"/>
                  </a:schemeClr>
                </a:solidFill>
                <a:latin typeface="Arial Narrow" panose="020B0606020202030204" pitchFamily="34" charset="0"/>
              </a:rPr>
              <a:t>Information, concepts, framework, 			insight, revelation</a:t>
            </a:r>
          </a:p>
          <a:p>
            <a:pPr marL="457200">
              <a:spcBef>
                <a:spcPts val="1800"/>
              </a:spcBef>
              <a:spcAft>
                <a:spcPts val="1800"/>
              </a:spcAft>
            </a:pPr>
            <a:r>
              <a:rPr lang="en-US" sz="2400" i="1" dirty="0">
                <a:solidFill>
                  <a:srgbClr val="333333"/>
                </a:solidFill>
                <a:latin typeface="Arial Narrow" panose="020B0606020202030204" pitchFamily="34" charset="0"/>
              </a:rPr>
              <a:t>For who knows a person’s thoughts except the spirit of that person, which is in him? </a:t>
            </a:r>
            <a:r>
              <a:rPr lang="en-US" sz="2400" i="1" dirty="0" smtClean="0">
                <a:solidFill>
                  <a:srgbClr val="333333"/>
                </a:solidFill>
                <a:latin typeface="Arial Narrow" panose="020B0606020202030204" pitchFamily="34" charset="0"/>
              </a:rPr>
              <a:t>			</a:t>
            </a:r>
            <a:r>
              <a:rPr lang="en-US" sz="2000" b="0" dirty="0" smtClean="0">
                <a:solidFill>
                  <a:srgbClr val="333333"/>
                </a:solidFill>
                <a:latin typeface="Arial Narrow" panose="020B0606020202030204" pitchFamily="34" charset="0"/>
              </a:rPr>
              <a:t>1 Corinthians 2:11</a:t>
            </a:r>
            <a:endParaRPr lang="en-US" sz="2000" b="0" dirty="0">
              <a:solidFill>
                <a:srgbClr val="333333"/>
              </a:solidFill>
              <a:latin typeface="Arial Narrow" panose="020B0606020202030204" pitchFamily="34" charset="0"/>
            </a:endParaRPr>
          </a:p>
          <a:p>
            <a:pPr>
              <a:spcAft>
                <a:spcPts val="1200"/>
              </a:spcAft>
            </a:pPr>
            <a:r>
              <a:rPr lang="en-US" sz="3200" dirty="0" smtClean="0">
                <a:solidFill>
                  <a:schemeClr val="accent2">
                    <a:lumMod val="75000"/>
                  </a:schemeClr>
                </a:solidFill>
                <a:latin typeface="Arial Narrow" panose="020B0606020202030204" pitchFamily="34" charset="0"/>
              </a:rPr>
              <a:t>My eyes	</a:t>
            </a:r>
            <a:r>
              <a:rPr lang="en-US" sz="3200" dirty="0">
                <a:solidFill>
                  <a:schemeClr val="accent2">
                    <a:lumMod val="75000"/>
                  </a:schemeClr>
                </a:solidFill>
                <a:latin typeface="Arial Narrow" panose="020B0606020202030204" pitchFamily="34" charset="0"/>
              </a:rPr>
              <a:t>	M</a:t>
            </a:r>
            <a:r>
              <a:rPr lang="en-US" sz="3200" dirty="0" smtClean="0">
                <a:solidFill>
                  <a:schemeClr val="accent2">
                    <a:lumMod val="75000"/>
                  </a:schemeClr>
                </a:solidFill>
                <a:latin typeface="Arial Narrow" panose="020B0606020202030204" pitchFamily="34" charset="0"/>
              </a:rPr>
              <a:t>yopia, cataracts, glasses, surgery</a:t>
            </a:r>
          </a:p>
          <a:p>
            <a:pPr>
              <a:spcAft>
                <a:spcPts val="1200"/>
              </a:spcAft>
            </a:pPr>
            <a:r>
              <a:rPr lang="en-US" sz="3200" dirty="0" smtClean="0">
                <a:solidFill>
                  <a:schemeClr val="accent2">
                    <a:lumMod val="75000"/>
                  </a:schemeClr>
                </a:solidFill>
                <a:latin typeface="Arial Narrow" panose="020B0606020202030204" pitchFamily="34" charset="0"/>
              </a:rPr>
              <a:t>My ears		Noise damage, hearing aids</a:t>
            </a:r>
          </a:p>
          <a:p>
            <a:pPr>
              <a:spcAft>
                <a:spcPts val="1200"/>
              </a:spcAft>
            </a:pPr>
            <a:r>
              <a:rPr lang="en-US" sz="3200" dirty="0" smtClean="0">
                <a:solidFill>
                  <a:schemeClr val="accent2">
                    <a:lumMod val="75000"/>
                  </a:schemeClr>
                </a:solidFill>
                <a:latin typeface="Arial Narrow" panose="020B0606020202030204" pitchFamily="34" charset="0"/>
              </a:rPr>
              <a:t>My brain, mind	Broad vision, small details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5502" cy="6858000"/>
          </a:xfrm>
          <a:prstGeom prst="rect">
            <a:avLst/>
          </a:prstGeom>
        </p:spPr>
      </p:pic>
    </p:spTree>
    <p:extLst>
      <p:ext uri="{BB962C8B-B14F-4D97-AF65-F5344CB8AC3E}">
        <p14:creationId xmlns:p14="http://schemas.microsoft.com/office/powerpoint/2010/main" val="427245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fade">
                                      <p:cBhvr>
                                        <p:cTn id="7" dur="1000"/>
                                        <p:tgtEl>
                                          <p:spTgt spid="5">
                                            <p:txEl>
                                              <p:pRg st="5" end="5"/>
                                            </p:txEl>
                                          </p:spTgt>
                                        </p:tgtEl>
                                      </p:cBhvr>
                                    </p:animEffect>
                                    <p:anim calcmode="lin" valueType="num">
                                      <p:cBhvr>
                                        <p:cTn id="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fade">
                                      <p:cBhvr>
                                        <p:cTn id="12" dur="1000"/>
                                        <p:tgtEl>
                                          <p:spTgt spid="5">
                                            <p:txEl>
                                              <p:pRg st="6" end="6"/>
                                            </p:txEl>
                                          </p:spTgt>
                                        </p:tgtEl>
                                      </p:cBhvr>
                                    </p:animEffect>
                                    <p:anim calcmode="lin" valueType="num">
                                      <p:cBhvr>
                                        <p:cTn id="1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1000"/>
                                        <p:tgtEl>
                                          <p:spTgt spid="5">
                                            <p:txEl>
                                              <p:pRg st="7" end="7"/>
                                            </p:txEl>
                                          </p:spTgt>
                                        </p:tgtEl>
                                      </p:cBhvr>
                                    </p:animEffect>
                                    <p:anim calcmode="lin" valueType="num">
                                      <p:cBhvr>
                                        <p:cTn id="1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7" end="7"/>
                                            </p:txEl>
                                          </p:spTgt>
                                        </p:tgtEl>
                                        <p:attrNameLst>
                                          <p:attrName>ppt_y</p:attrName>
                                        </p:attrNameLst>
                                      </p:cBhvr>
                                      <p:tavLst>
                                        <p:tav tm="0">
                                          <p:val>
                                            <p:strVal val="#ppt_y+.1"/>
                                          </p:val>
                                        </p:tav>
                                        <p:tav tm="100000">
                                          <p:val>
                                            <p:strVal val="#ppt_y"/>
                                          </p:val>
                                        </p:tav>
                                      </p:tavLst>
                                    </p:anim>
                                  </p:childTnLst>
                                </p:cTn>
                              </p:par>
                              <p:par>
                                <p:cTn id="20" presetID="16" presetClass="entr" presetSubtype="42"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out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out)">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2057400"/>
            <a:ext cx="6400750" cy="2895600"/>
          </a:xfrm>
          <a:prstGeom prst="rect">
            <a:avLst/>
          </a:prstGeom>
        </p:spPr>
        <p:txBody>
          <a:bodyPr spcFirstLastPara="1" wrap="square" lIns="91425" tIns="91425" rIns="91425" bIns="91425" anchor="t" anchorCtr="0">
            <a:noAutofit/>
          </a:bodyPr>
          <a:lstStyle/>
          <a:p>
            <a:pPr marL="0" indent="0">
              <a:spcBef>
                <a:spcPts val="0"/>
              </a:spcBef>
              <a:buNone/>
            </a:pPr>
            <a:r>
              <a:rPr lang="en-US" sz="1800" dirty="0">
                <a:solidFill>
                  <a:srgbClr val="0166AB"/>
                </a:solidFill>
              </a:rPr>
              <a:t>The book of the genealogy of Jesus Christ, the son of David, the son of Abraham</a:t>
            </a:r>
            <a:r>
              <a:rPr lang="en-US" sz="1800" dirty="0" smtClean="0">
                <a:solidFill>
                  <a:srgbClr val="0166AB"/>
                </a:solidFill>
              </a:rPr>
              <a:t>. Abraham </a:t>
            </a:r>
            <a:r>
              <a:rPr lang="en-US" sz="1800" dirty="0">
                <a:solidFill>
                  <a:srgbClr val="0166AB"/>
                </a:solidFill>
              </a:rPr>
              <a:t>was the father of Isaac, and Isaac the father of Jacob, and Jacob the father of </a:t>
            </a:r>
            <a:r>
              <a:rPr lang="en-US" sz="1800" b="1" dirty="0" smtClean="0">
                <a:solidFill>
                  <a:srgbClr val="0192F5"/>
                </a:solidFill>
                <a:effectLst>
                  <a:outerShdw blurRad="38100" dist="38100" dir="2700000" algn="tl">
                    <a:srgbClr val="000000">
                      <a:alpha val="43137"/>
                    </a:srgbClr>
                  </a:outerShdw>
                </a:effectLst>
              </a:rPr>
              <a:t>Judah</a:t>
            </a:r>
            <a:r>
              <a:rPr lang="en-US" sz="1800" dirty="0" smtClean="0">
                <a:solidFill>
                  <a:srgbClr val="0192F5"/>
                </a:solidFill>
              </a:rPr>
              <a:t>* </a:t>
            </a:r>
            <a:r>
              <a:rPr lang="en-US" sz="1800" dirty="0" smtClean="0">
                <a:solidFill>
                  <a:srgbClr val="0166AB"/>
                </a:solidFill>
              </a:rPr>
              <a:t>and </a:t>
            </a:r>
            <a:r>
              <a:rPr lang="en-US" sz="1800" dirty="0">
                <a:solidFill>
                  <a:srgbClr val="0166AB"/>
                </a:solidFill>
              </a:rPr>
              <a:t>his </a:t>
            </a:r>
            <a:r>
              <a:rPr lang="en-US" sz="1800" dirty="0" smtClean="0">
                <a:solidFill>
                  <a:srgbClr val="0166AB"/>
                </a:solidFill>
              </a:rPr>
              <a:t>brothers... </a:t>
            </a:r>
          </a:p>
          <a:p>
            <a:pPr marL="0" indent="0">
              <a:spcBef>
                <a:spcPts val="0"/>
              </a:spcBef>
              <a:buNone/>
            </a:pPr>
            <a:r>
              <a:rPr lang="en-US" sz="1800" dirty="0">
                <a:solidFill>
                  <a:srgbClr val="0166AB"/>
                </a:solidFill>
              </a:rPr>
              <a:t>	</a:t>
            </a:r>
            <a:r>
              <a:rPr lang="en-US" sz="1800" dirty="0" smtClean="0">
                <a:solidFill>
                  <a:srgbClr val="0166AB"/>
                </a:solidFill>
              </a:rPr>
              <a:t>				</a:t>
            </a:r>
            <a:r>
              <a:rPr lang="en-US" sz="1800" dirty="0" smtClean="0">
                <a:solidFill>
                  <a:srgbClr val="666666"/>
                </a:solidFill>
              </a:rPr>
              <a:t>Matthew 1:1-2</a:t>
            </a:r>
            <a:endParaRPr lang="en-US" sz="1800" dirty="0">
              <a:solidFill>
                <a:srgbClr val="666666"/>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Rectangle 1"/>
          <p:cNvSpPr/>
          <p:nvPr/>
        </p:nvSpPr>
        <p:spPr>
          <a:xfrm>
            <a:off x="2209800" y="1295400"/>
            <a:ext cx="4724400" cy="615553"/>
          </a:xfrm>
          <a:prstGeom prst="rect">
            <a:avLst/>
          </a:prstGeom>
        </p:spPr>
        <p:txBody>
          <a:bodyPr wrap="square">
            <a:spAutoFit/>
          </a:bodyPr>
          <a:lstStyle/>
          <a:p>
            <a:pPr lvl="0"/>
            <a:r>
              <a:rPr lang="en-US" sz="2000" dirty="0">
                <a:solidFill>
                  <a:srgbClr val="0166AB"/>
                </a:solidFill>
              </a:rPr>
              <a:t>*</a:t>
            </a:r>
            <a:r>
              <a:rPr lang="el-GR" i="1" dirty="0" smtClean="0">
                <a:solidFill>
                  <a:srgbClr val="0166AB"/>
                </a:solidFill>
                <a:latin typeface="Arial Narrow" panose="020B0606020202030204" pitchFamily="34" charset="0"/>
              </a:rPr>
              <a:t>Ἰουδαίων</a:t>
            </a:r>
            <a:r>
              <a:rPr lang="en-US" i="1" dirty="0">
                <a:solidFill>
                  <a:srgbClr val="0166AB"/>
                </a:solidFill>
                <a:latin typeface="Arial Narrow" panose="020B0606020202030204" pitchFamily="34" charset="0"/>
              </a:rPr>
              <a:t> </a:t>
            </a:r>
            <a:r>
              <a:rPr lang="en-US" i="1" dirty="0" smtClean="0">
                <a:solidFill>
                  <a:srgbClr val="0166AB"/>
                </a:solidFill>
                <a:latin typeface="Arial Narrow" panose="020B0606020202030204" pitchFamily="34" charset="0"/>
              </a:rPr>
              <a:t>= “</a:t>
            </a:r>
            <a:r>
              <a:rPr lang="en-US" i="1" dirty="0" err="1">
                <a:solidFill>
                  <a:srgbClr val="0166AB"/>
                </a:solidFill>
                <a:latin typeface="Arial Narrow" panose="020B0606020202030204" pitchFamily="34" charset="0"/>
              </a:rPr>
              <a:t>i</a:t>
            </a:r>
            <a:r>
              <a:rPr lang="en-US" i="1" dirty="0" err="1" smtClean="0">
                <a:solidFill>
                  <a:srgbClr val="0166AB"/>
                </a:solidFill>
                <a:latin typeface="Arial Narrow" panose="020B0606020202030204" pitchFamily="34" charset="0"/>
              </a:rPr>
              <a:t>oudaios</a:t>
            </a:r>
            <a:r>
              <a:rPr lang="en-US" i="1" dirty="0">
                <a:solidFill>
                  <a:srgbClr val="0166AB"/>
                </a:solidFill>
                <a:latin typeface="Arial Narrow" panose="020B0606020202030204" pitchFamily="34" charset="0"/>
              </a:rPr>
              <a:t>” </a:t>
            </a:r>
            <a:r>
              <a:rPr lang="en-US" i="1" dirty="0" smtClean="0">
                <a:solidFill>
                  <a:srgbClr val="0166AB"/>
                </a:solidFill>
                <a:latin typeface="Arial Narrow" panose="020B0606020202030204" pitchFamily="34" charset="0"/>
              </a:rPr>
              <a:t>– </a:t>
            </a:r>
            <a:r>
              <a:rPr lang="en-US" b="1" i="1" dirty="0" smtClean="0">
                <a:solidFill>
                  <a:srgbClr val="0192F5"/>
                </a:solidFill>
                <a:effectLst>
                  <a:outerShdw blurRad="38100" dist="38100" dir="2700000" algn="tl">
                    <a:srgbClr val="000000">
                      <a:alpha val="43137"/>
                    </a:srgbClr>
                  </a:outerShdw>
                </a:effectLst>
                <a:latin typeface="Arial Narrow" panose="020B0606020202030204" pitchFamily="34" charset="0"/>
              </a:rPr>
              <a:t>Jewish</a:t>
            </a:r>
            <a:r>
              <a:rPr lang="en-US" i="1" dirty="0">
                <a:solidFill>
                  <a:srgbClr val="0166AB"/>
                </a:solidFill>
                <a:latin typeface="Arial Narrow" panose="020B0606020202030204" pitchFamily="34" charset="0"/>
              </a:rPr>
              <a:t>, </a:t>
            </a:r>
            <a:r>
              <a:rPr lang="en-US" i="1" dirty="0" smtClean="0">
                <a:solidFill>
                  <a:srgbClr val="0166AB"/>
                </a:solidFill>
                <a:latin typeface="Arial Narrow" panose="020B0606020202030204" pitchFamily="34" charset="0"/>
              </a:rPr>
              <a:t>one </a:t>
            </a:r>
            <a:r>
              <a:rPr lang="en-US" i="1" dirty="0">
                <a:solidFill>
                  <a:srgbClr val="0166AB"/>
                </a:solidFill>
                <a:latin typeface="Arial Narrow" panose="020B0606020202030204" pitchFamily="34" charset="0"/>
              </a:rPr>
              <a:t>sprung from the tribe of </a:t>
            </a:r>
            <a:r>
              <a:rPr lang="en-US" b="1" i="1" dirty="0" smtClean="0">
                <a:solidFill>
                  <a:srgbClr val="0192F5"/>
                </a:solidFill>
                <a:effectLst>
                  <a:outerShdw blurRad="38100" dist="38100" dir="2700000" algn="tl">
                    <a:srgbClr val="000000">
                      <a:alpha val="43137"/>
                    </a:srgbClr>
                  </a:outerShdw>
                </a:effectLst>
                <a:latin typeface="Arial Narrow" panose="020B0606020202030204" pitchFamily="34" charset="0"/>
              </a:rPr>
              <a:t>Judah </a:t>
            </a:r>
          </a:p>
          <a:p>
            <a:pPr lvl="0"/>
            <a:r>
              <a:rPr lang="en-US" i="1" dirty="0">
                <a:solidFill>
                  <a:srgbClr val="0166AB"/>
                </a:solidFill>
                <a:latin typeface="Arial Narrow" panose="020B0606020202030204" pitchFamily="34" charset="0"/>
              </a:rPr>
              <a:t> </a:t>
            </a:r>
            <a:r>
              <a:rPr lang="en-US" i="1" dirty="0" smtClean="0">
                <a:solidFill>
                  <a:srgbClr val="0166AB"/>
                </a:solidFill>
                <a:latin typeface="Arial Narrow" panose="020B0606020202030204" pitchFamily="34" charset="0"/>
              </a:rPr>
              <a:t>   or </a:t>
            </a:r>
            <a:r>
              <a:rPr lang="en-US" i="1" dirty="0">
                <a:solidFill>
                  <a:srgbClr val="0166AB"/>
                </a:solidFill>
                <a:latin typeface="Arial Narrow" panose="020B0606020202030204" pitchFamily="34" charset="0"/>
              </a:rPr>
              <a:t>a subject of the kingdom of </a:t>
            </a:r>
            <a:r>
              <a:rPr lang="en-US" b="1" i="1" dirty="0">
                <a:solidFill>
                  <a:srgbClr val="0192F5"/>
                </a:solidFill>
                <a:effectLst>
                  <a:outerShdw blurRad="38100" dist="38100" dir="2700000" algn="tl">
                    <a:srgbClr val="000000">
                      <a:alpha val="43137"/>
                    </a:srgbClr>
                  </a:outerShdw>
                </a:effectLst>
                <a:latin typeface="Arial Narrow" panose="020B0606020202030204" pitchFamily="34" charset="0"/>
              </a:rPr>
              <a:t>Judah</a:t>
            </a:r>
            <a:r>
              <a:rPr lang="en-US" i="1" dirty="0">
                <a:solidFill>
                  <a:srgbClr val="0166AB"/>
                </a:solidFill>
                <a:latin typeface="Arial Narrow" panose="020B0606020202030204" pitchFamily="34" charset="0"/>
              </a:rPr>
              <a:t>; </a:t>
            </a:r>
            <a:r>
              <a:rPr lang="en-US" i="1" dirty="0" smtClean="0">
                <a:solidFill>
                  <a:srgbClr val="0166AB"/>
                </a:solidFill>
                <a:latin typeface="Arial Narrow" panose="020B0606020202030204" pitchFamily="34" charset="0"/>
              </a:rPr>
              <a:t>a </a:t>
            </a:r>
            <a:r>
              <a:rPr lang="en-US" i="1" dirty="0">
                <a:solidFill>
                  <a:srgbClr val="0166AB"/>
                </a:solidFill>
                <a:latin typeface="Arial Narrow" panose="020B0606020202030204" pitchFamily="34" charset="0"/>
              </a:rPr>
              <a:t>descendant of </a:t>
            </a:r>
            <a:r>
              <a:rPr lang="en-US" i="1" dirty="0" smtClean="0">
                <a:solidFill>
                  <a:srgbClr val="0166AB"/>
                </a:solidFill>
                <a:latin typeface="Arial Narrow" panose="020B0606020202030204" pitchFamily="34" charset="0"/>
              </a:rPr>
              <a:t>Jacob.</a:t>
            </a:r>
            <a:endParaRPr lang="el-GR" i="1" dirty="0">
              <a:solidFill>
                <a:srgbClr val="0166AB"/>
              </a:solidFill>
              <a:latin typeface="Arial Narrow" panose="020B0606020202030204" pitchFamily="34" charset="0"/>
            </a:endParaRPr>
          </a:p>
        </p:txBody>
      </p:sp>
      <p:sp>
        <p:nvSpPr>
          <p:cNvPr id="9" name="Google Shape;118;p18"/>
          <p:cNvSpPr txBox="1">
            <a:spLocks/>
          </p:cNvSpPr>
          <p:nvPr/>
        </p:nvSpPr>
        <p:spPr>
          <a:xfrm>
            <a:off x="822960" y="2057400"/>
            <a:ext cx="6400750" cy="2895600"/>
          </a:xfrm>
          <a:prstGeom prst="rect">
            <a:avLst/>
          </a:prstGeom>
          <a:solidFill>
            <a:schemeClr val="bg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9pPr>
          </a:lstStyle>
          <a:p>
            <a:pPr marL="0" indent="0">
              <a:spcBef>
                <a:spcPts val="0"/>
              </a:spcBef>
              <a:buFont typeface="Montserrat"/>
              <a:buNone/>
            </a:pPr>
            <a:r>
              <a:rPr lang="en-US" sz="1800" dirty="0" smtClean="0">
                <a:solidFill>
                  <a:srgbClr val="0166AB"/>
                </a:solidFill>
                <a:latin typeface="+mn-lt"/>
              </a:rPr>
              <a:t>“</a:t>
            </a:r>
            <a:r>
              <a:rPr lang="en-US" sz="1800" i="1" dirty="0" smtClean="0">
                <a:solidFill>
                  <a:srgbClr val="0166AB"/>
                </a:solidFill>
              </a:rPr>
              <a:t>Salvation is from the </a:t>
            </a:r>
            <a:r>
              <a:rPr lang="en-US" sz="1800" b="1" i="1" dirty="0" smtClean="0">
                <a:solidFill>
                  <a:srgbClr val="0192F5"/>
                </a:solidFill>
                <a:effectLst>
                  <a:outerShdw blurRad="38100" dist="38100" dir="2700000" algn="tl">
                    <a:srgbClr val="000000">
                      <a:alpha val="43137"/>
                    </a:srgbClr>
                  </a:outerShdw>
                </a:effectLst>
              </a:rPr>
              <a:t>Jews</a:t>
            </a:r>
            <a:r>
              <a:rPr lang="en-US" sz="1800" dirty="0" smtClean="0">
                <a:solidFill>
                  <a:srgbClr val="0166AB"/>
                </a:solidFill>
              </a:rPr>
              <a:t>.* But the hour is coming and is now here, when </a:t>
            </a:r>
            <a:r>
              <a:rPr lang="en-US" sz="1800" i="1" dirty="0" smtClean="0">
                <a:solidFill>
                  <a:srgbClr val="0166AB"/>
                </a:solidFill>
              </a:rPr>
              <a:t>true worshipers will worship the Father in spirit and truth, for the Father is seeking such people to worship him. </a:t>
            </a:r>
            <a:r>
              <a:rPr lang="en-US" sz="1800" b="1" i="1" dirty="0" smtClean="0">
                <a:solidFill>
                  <a:srgbClr val="0192F5"/>
                </a:solidFill>
                <a:effectLst>
                  <a:outerShdw blurRad="38100" dist="38100" dir="2700000" algn="tl">
                    <a:srgbClr val="000000">
                      <a:alpha val="43137"/>
                    </a:srgbClr>
                  </a:outerShdw>
                </a:effectLst>
              </a:rPr>
              <a:t>God is spirit</a:t>
            </a:r>
            <a:r>
              <a:rPr lang="en-US" sz="1800" i="1" dirty="0" smtClean="0">
                <a:solidFill>
                  <a:srgbClr val="0166AB"/>
                </a:solidFill>
              </a:rPr>
              <a:t>, and those who worship him must worship in spirit and truth.</a:t>
            </a:r>
            <a:r>
              <a:rPr lang="en-US" sz="1800" i="1" dirty="0" smtClean="0">
                <a:solidFill>
                  <a:srgbClr val="0166AB"/>
                </a:solidFill>
                <a:latin typeface="+mn-lt"/>
              </a:rPr>
              <a:t>”</a:t>
            </a:r>
            <a:r>
              <a:rPr lang="en-US" sz="1800" i="1" dirty="0" smtClean="0">
                <a:solidFill>
                  <a:srgbClr val="0166AB"/>
                </a:solidFill>
              </a:rPr>
              <a:t> </a:t>
            </a:r>
            <a:r>
              <a:rPr lang="en-US" sz="1800" dirty="0" smtClean="0">
                <a:solidFill>
                  <a:srgbClr val="0166AB"/>
                </a:solidFill>
              </a:rPr>
              <a:t>The woman said to him, </a:t>
            </a:r>
            <a:r>
              <a:rPr lang="en-US" sz="1800" dirty="0" smtClean="0">
                <a:solidFill>
                  <a:srgbClr val="0166AB"/>
                </a:solidFill>
                <a:latin typeface="+mn-lt"/>
              </a:rPr>
              <a:t>“</a:t>
            </a:r>
            <a:r>
              <a:rPr lang="en-US" sz="1800" dirty="0" smtClean="0">
                <a:solidFill>
                  <a:srgbClr val="0166AB"/>
                </a:solidFill>
              </a:rPr>
              <a:t>I know that </a:t>
            </a:r>
            <a:r>
              <a:rPr lang="en-US" sz="1800" b="1" dirty="0" smtClean="0">
                <a:solidFill>
                  <a:srgbClr val="0192F5"/>
                </a:solidFill>
                <a:effectLst>
                  <a:outerShdw blurRad="38100" dist="38100" dir="2700000" algn="tl">
                    <a:srgbClr val="000000">
                      <a:alpha val="43137"/>
                    </a:srgbClr>
                  </a:outerShdw>
                </a:effectLst>
              </a:rPr>
              <a:t>Messiah</a:t>
            </a:r>
            <a:r>
              <a:rPr lang="en-US" sz="1800" dirty="0" smtClean="0">
                <a:solidFill>
                  <a:srgbClr val="0166AB"/>
                </a:solidFill>
                <a:effectLst>
                  <a:outerShdw blurRad="38100" dist="38100" dir="2700000" algn="tl">
                    <a:srgbClr val="000000">
                      <a:alpha val="43137"/>
                    </a:srgbClr>
                  </a:outerShdw>
                </a:effectLst>
              </a:rPr>
              <a:t> </a:t>
            </a:r>
            <a:r>
              <a:rPr lang="en-US" sz="1800" dirty="0" smtClean="0">
                <a:solidFill>
                  <a:srgbClr val="0166AB"/>
                </a:solidFill>
              </a:rPr>
              <a:t>is coming (he who is called Christ). When he comes, he will tell us all things.</a:t>
            </a:r>
            <a:r>
              <a:rPr lang="en-US" sz="1800" dirty="0" smtClean="0">
                <a:solidFill>
                  <a:srgbClr val="0166AB"/>
                </a:solidFill>
                <a:latin typeface="+mn-lt"/>
              </a:rPr>
              <a:t>”</a:t>
            </a:r>
            <a:r>
              <a:rPr lang="en-US" sz="1800" dirty="0" smtClean="0">
                <a:solidFill>
                  <a:srgbClr val="0166AB"/>
                </a:solidFill>
              </a:rPr>
              <a:t> Jesus said to her, </a:t>
            </a:r>
            <a:r>
              <a:rPr lang="en-US" sz="1800" dirty="0" smtClean="0">
                <a:solidFill>
                  <a:srgbClr val="0166AB"/>
                </a:solidFill>
                <a:latin typeface="+mn-lt"/>
              </a:rPr>
              <a:t>“</a:t>
            </a:r>
            <a:r>
              <a:rPr lang="en-US" sz="1800" i="1" dirty="0" smtClean="0">
                <a:solidFill>
                  <a:srgbClr val="0166AB"/>
                </a:solidFill>
              </a:rPr>
              <a:t>I who speak to you am he</a:t>
            </a:r>
            <a:r>
              <a:rPr lang="en-US" sz="1800" dirty="0" smtClean="0">
                <a:solidFill>
                  <a:srgbClr val="0166AB"/>
                </a:solidFill>
              </a:rPr>
              <a:t>.</a:t>
            </a:r>
            <a:r>
              <a:rPr lang="en-US" sz="1800" dirty="0" smtClean="0">
                <a:solidFill>
                  <a:srgbClr val="0166AB"/>
                </a:solidFill>
                <a:latin typeface="+mn-lt"/>
              </a:rPr>
              <a:t>”</a:t>
            </a:r>
            <a:r>
              <a:rPr lang="en-US" sz="1800" dirty="0" smtClean="0">
                <a:solidFill>
                  <a:srgbClr val="0166AB"/>
                </a:solidFill>
              </a:rPr>
              <a:t> </a:t>
            </a:r>
          </a:p>
          <a:p>
            <a:pPr marL="0" indent="0">
              <a:spcBef>
                <a:spcPts val="0"/>
              </a:spcBef>
              <a:buFont typeface="Montserrat"/>
              <a:buNone/>
            </a:pPr>
            <a:r>
              <a:rPr lang="en-US" sz="1800" dirty="0" smtClean="0">
                <a:solidFill>
                  <a:srgbClr val="0166AB"/>
                </a:solidFill>
              </a:rPr>
              <a:t>					</a:t>
            </a:r>
            <a:r>
              <a:rPr lang="en-US" sz="1800" dirty="0" smtClean="0">
                <a:solidFill>
                  <a:srgbClr val="666666"/>
                </a:solidFill>
              </a:rPr>
              <a:t>John 4:22-26</a:t>
            </a:r>
            <a:endParaRPr lang="en-US" sz="1800" dirty="0">
              <a:solidFill>
                <a:srgbClr val="666666"/>
              </a:solidFill>
            </a:endParaRPr>
          </a:p>
        </p:txBody>
      </p:sp>
    </p:spTree>
    <p:extLst>
      <p:ext uri="{BB962C8B-B14F-4D97-AF65-F5344CB8AC3E}">
        <p14:creationId xmlns:p14="http://schemas.microsoft.com/office/powerpoint/2010/main" val="35955756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out)">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2057400"/>
            <a:ext cx="6248350" cy="2895600"/>
          </a:xfrm>
          <a:prstGeom prst="rect">
            <a:avLst/>
          </a:prstGeom>
        </p:spPr>
        <p:txBody>
          <a:bodyPr spcFirstLastPara="1" wrap="square" lIns="91425" tIns="91425" rIns="91425" bIns="91425" anchor="t" anchorCtr="0">
            <a:noAutofit/>
          </a:bodyPr>
          <a:lstStyle/>
          <a:p>
            <a:pPr marL="0" indent="0">
              <a:spcBef>
                <a:spcPts val="0"/>
              </a:spcBef>
              <a:buNone/>
            </a:pPr>
            <a:r>
              <a:rPr lang="en-US" sz="1800" dirty="0">
                <a:solidFill>
                  <a:srgbClr val="0166AB"/>
                </a:solidFill>
              </a:rPr>
              <a:t>And many of those who </a:t>
            </a:r>
            <a:r>
              <a:rPr lang="en-US" sz="1800" dirty="0" smtClean="0">
                <a:solidFill>
                  <a:srgbClr val="0166AB"/>
                </a:solidFill>
              </a:rPr>
              <a:t>sleep </a:t>
            </a:r>
            <a:r>
              <a:rPr lang="en-US" sz="1800" dirty="0">
                <a:solidFill>
                  <a:srgbClr val="0166AB"/>
                </a:solidFill>
              </a:rPr>
              <a:t>in </a:t>
            </a:r>
            <a:r>
              <a:rPr lang="en-US" sz="1800" dirty="0" smtClean="0">
                <a:solidFill>
                  <a:srgbClr val="0166AB"/>
                </a:solidFill>
              </a:rPr>
              <a:t>the </a:t>
            </a:r>
            <a:r>
              <a:rPr lang="en-US" sz="1800" dirty="0">
                <a:solidFill>
                  <a:srgbClr val="0166AB"/>
                </a:solidFill>
              </a:rPr>
              <a:t>dust of the earth shall </a:t>
            </a:r>
            <a:r>
              <a:rPr lang="en-US" sz="1800" dirty="0" smtClean="0">
                <a:solidFill>
                  <a:srgbClr val="0166AB"/>
                </a:solidFill>
              </a:rPr>
              <a:t>awake</a:t>
            </a:r>
            <a:r>
              <a:rPr lang="en-US" sz="1800" dirty="0">
                <a:solidFill>
                  <a:srgbClr val="0166AB"/>
                </a:solidFill>
              </a:rPr>
              <a:t>, </a:t>
            </a:r>
            <a:r>
              <a:rPr lang="en-US" sz="1800" dirty="0" smtClean="0">
                <a:solidFill>
                  <a:srgbClr val="0166AB"/>
                </a:solidFill>
              </a:rPr>
              <a:t>some </a:t>
            </a:r>
            <a:r>
              <a:rPr lang="en-US" sz="1800" dirty="0">
                <a:solidFill>
                  <a:srgbClr val="0166AB"/>
                </a:solidFill>
              </a:rPr>
              <a:t>to everlasting life, and </a:t>
            </a:r>
            <a:r>
              <a:rPr lang="en-US" sz="1800" dirty="0" smtClean="0">
                <a:solidFill>
                  <a:srgbClr val="0166AB"/>
                </a:solidFill>
              </a:rPr>
              <a:t>some </a:t>
            </a:r>
            <a:r>
              <a:rPr lang="en-US" sz="1800" dirty="0">
                <a:solidFill>
                  <a:srgbClr val="0166AB"/>
                </a:solidFill>
              </a:rPr>
              <a:t>to shame and everlasting contempt. </a:t>
            </a:r>
            <a:r>
              <a:rPr lang="en-US" sz="1800" dirty="0" smtClean="0">
                <a:solidFill>
                  <a:srgbClr val="0166AB"/>
                </a:solidFill>
              </a:rPr>
              <a:t>And </a:t>
            </a:r>
            <a:r>
              <a:rPr lang="en-US" sz="1800" i="1" dirty="0">
                <a:solidFill>
                  <a:srgbClr val="0166AB"/>
                </a:solidFill>
              </a:rPr>
              <a:t>those who are </a:t>
            </a:r>
            <a:r>
              <a:rPr lang="en-US" sz="1800" b="1" i="1" dirty="0">
                <a:solidFill>
                  <a:srgbClr val="0192F5"/>
                </a:solidFill>
                <a:effectLst>
                  <a:outerShdw blurRad="38100" dist="38100" dir="2700000" algn="tl">
                    <a:srgbClr val="000000">
                      <a:alpha val="43137"/>
                    </a:srgbClr>
                  </a:outerShdw>
                </a:effectLst>
              </a:rPr>
              <a:t>wise </a:t>
            </a:r>
            <a:r>
              <a:rPr lang="en-US" sz="1800" b="1" i="1" dirty="0" smtClean="0">
                <a:solidFill>
                  <a:srgbClr val="0192F5"/>
                </a:solidFill>
                <a:effectLst>
                  <a:outerShdw blurRad="38100" dist="38100" dir="2700000" algn="tl">
                    <a:srgbClr val="000000">
                      <a:alpha val="43137"/>
                    </a:srgbClr>
                  </a:outerShdw>
                </a:effectLst>
              </a:rPr>
              <a:t>shall </a:t>
            </a:r>
            <a:r>
              <a:rPr lang="en-US" sz="1800" b="1" i="1" dirty="0">
                <a:solidFill>
                  <a:srgbClr val="0192F5"/>
                </a:solidFill>
                <a:effectLst>
                  <a:outerShdw blurRad="38100" dist="38100" dir="2700000" algn="tl">
                    <a:srgbClr val="000000">
                      <a:alpha val="43137"/>
                    </a:srgbClr>
                  </a:outerShdw>
                </a:effectLst>
              </a:rPr>
              <a:t>shine </a:t>
            </a:r>
            <a:r>
              <a:rPr lang="en-US" sz="1800" i="1" dirty="0">
                <a:solidFill>
                  <a:srgbClr val="0166AB"/>
                </a:solidFill>
              </a:rPr>
              <a:t>like the brightness of the sky above</a:t>
            </a:r>
            <a:r>
              <a:rPr lang="en-US" sz="1800" dirty="0" smtClean="0">
                <a:solidFill>
                  <a:srgbClr val="0166AB"/>
                </a:solidFill>
              </a:rPr>
              <a:t>; </a:t>
            </a:r>
            <a:r>
              <a:rPr lang="en-US" sz="1800" dirty="0">
                <a:solidFill>
                  <a:srgbClr val="0166AB"/>
                </a:solidFill>
              </a:rPr>
              <a:t>and </a:t>
            </a:r>
            <a:r>
              <a:rPr lang="en-US" sz="1800" dirty="0" smtClean="0">
                <a:solidFill>
                  <a:srgbClr val="0166AB"/>
                </a:solidFill>
              </a:rPr>
              <a:t>those </a:t>
            </a:r>
            <a:r>
              <a:rPr lang="en-US" sz="1800" dirty="0">
                <a:solidFill>
                  <a:srgbClr val="0166AB"/>
                </a:solidFill>
              </a:rPr>
              <a:t>who turn many to righteousness, like the stars forever and ever. </a:t>
            </a:r>
            <a:r>
              <a:rPr lang="en-US" sz="1800" dirty="0" smtClean="0">
                <a:solidFill>
                  <a:srgbClr val="0166AB"/>
                </a:solidFill>
              </a:rPr>
              <a:t>But </a:t>
            </a:r>
            <a:r>
              <a:rPr lang="en-US" sz="1800" dirty="0">
                <a:solidFill>
                  <a:srgbClr val="0166AB"/>
                </a:solidFill>
              </a:rPr>
              <a:t>you, Daniel, </a:t>
            </a:r>
            <a:r>
              <a:rPr lang="en-US" sz="1800" dirty="0" smtClean="0">
                <a:solidFill>
                  <a:srgbClr val="0166AB"/>
                </a:solidFill>
              </a:rPr>
              <a:t>shut </a:t>
            </a:r>
            <a:r>
              <a:rPr lang="en-US" sz="1800" dirty="0">
                <a:solidFill>
                  <a:srgbClr val="0166AB"/>
                </a:solidFill>
              </a:rPr>
              <a:t>up the words and </a:t>
            </a:r>
            <a:r>
              <a:rPr lang="en-US" sz="1800" dirty="0" smtClean="0">
                <a:solidFill>
                  <a:srgbClr val="0166AB"/>
                </a:solidFill>
              </a:rPr>
              <a:t>seal </a:t>
            </a:r>
            <a:r>
              <a:rPr lang="en-US" sz="1800" dirty="0">
                <a:solidFill>
                  <a:srgbClr val="0166AB"/>
                </a:solidFill>
              </a:rPr>
              <a:t>the book, until </a:t>
            </a:r>
            <a:r>
              <a:rPr lang="en-US" sz="1800" dirty="0" smtClean="0">
                <a:solidFill>
                  <a:srgbClr val="0166AB"/>
                </a:solidFill>
              </a:rPr>
              <a:t>the </a:t>
            </a:r>
            <a:r>
              <a:rPr lang="en-US" sz="1800" dirty="0">
                <a:solidFill>
                  <a:srgbClr val="0166AB"/>
                </a:solidFill>
              </a:rPr>
              <a:t>time of the end. </a:t>
            </a:r>
            <a:r>
              <a:rPr lang="en-US" sz="1800" i="1" dirty="0" smtClean="0">
                <a:solidFill>
                  <a:srgbClr val="0166AB"/>
                </a:solidFill>
              </a:rPr>
              <a:t>Many </a:t>
            </a:r>
            <a:r>
              <a:rPr lang="en-US" sz="1800" i="1" dirty="0">
                <a:solidFill>
                  <a:srgbClr val="0166AB"/>
                </a:solidFill>
              </a:rPr>
              <a:t>shall run to and fro, and knowledge shall increase</a:t>
            </a:r>
            <a:r>
              <a:rPr lang="en-US" sz="1800" i="1" dirty="0" smtClean="0">
                <a:solidFill>
                  <a:srgbClr val="0166AB"/>
                </a:solidFill>
              </a:rPr>
              <a:t>. </a:t>
            </a:r>
          </a:p>
          <a:p>
            <a:pPr marL="0" indent="0">
              <a:spcBef>
                <a:spcPts val="0"/>
              </a:spcBef>
              <a:buNone/>
            </a:pPr>
            <a:r>
              <a:rPr lang="en-US" sz="1800" dirty="0" smtClean="0">
                <a:solidFill>
                  <a:srgbClr val="666666"/>
                </a:solidFill>
              </a:rPr>
              <a:t>				Daniel 12:2-4</a:t>
            </a:r>
            <a:endParaRPr lang="en-US" sz="1800" dirty="0">
              <a:solidFill>
                <a:srgbClr val="666666"/>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2513635859"/>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153"/>
        <p:cNvGrpSpPr/>
        <p:nvPr/>
      </p:nvGrpSpPr>
      <p:grpSpPr>
        <a:xfrm>
          <a:off x="0" y="0"/>
          <a:ext cx="0" cy="0"/>
          <a:chOff x="0" y="0"/>
          <a:chExt cx="0" cy="0"/>
        </a:xfrm>
      </p:grpSpPr>
      <p:sp>
        <p:nvSpPr>
          <p:cNvPr id="154" name="Google Shape;154;p21"/>
          <p:cNvSpPr txBox="1">
            <a:spLocks noGrp="1"/>
          </p:cNvSpPr>
          <p:nvPr>
            <p:ph type="body" idx="1"/>
          </p:nvPr>
        </p:nvSpPr>
        <p:spPr>
          <a:xfrm>
            <a:off x="841001" y="2104033"/>
            <a:ext cx="2671800" cy="3244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smtClean="0">
                <a:solidFill>
                  <a:srgbClr val="0166AB"/>
                </a:solidFill>
              </a:rPr>
              <a:t>Common Grace</a:t>
            </a:r>
            <a:endParaRPr b="1" dirty="0">
              <a:solidFill>
                <a:srgbClr val="0166AB"/>
              </a:solidFill>
            </a:endParaRPr>
          </a:p>
          <a:p>
            <a:pPr marL="0" lvl="0" indent="0" algn="l" rtl="0">
              <a:spcBef>
                <a:spcPts val="600"/>
              </a:spcBef>
              <a:spcAft>
                <a:spcPts val="0"/>
              </a:spcAft>
              <a:buNone/>
            </a:pPr>
            <a:r>
              <a:rPr lang="en" dirty="0" smtClean="0"/>
              <a:t>Given freely for the asking to all of mankind, regardless of belief, behavior, or faith commitment.</a:t>
            </a:r>
          </a:p>
          <a:p>
            <a:pPr marL="0" lvl="0" indent="0" algn="l" rtl="0">
              <a:spcBef>
                <a:spcPts val="600"/>
              </a:spcBef>
              <a:spcAft>
                <a:spcPts val="0"/>
              </a:spcAft>
              <a:buNone/>
            </a:pPr>
            <a:r>
              <a:rPr lang="en" dirty="0" smtClean="0"/>
              <a:t>Examples: Affection, provision, wisdom, desire for a good life, hope of eternity.</a:t>
            </a:r>
            <a:endParaRPr dirty="0"/>
          </a:p>
        </p:txBody>
      </p:sp>
      <p:sp>
        <p:nvSpPr>
          <p:cNvPr id="155" name="Google Shape;155;p21"/>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TWO LEVELS OF </a:t>
            </a:r>
            <a:r>
              <a:rPr lang="en" dirty="0" smtClean="0">
                <a:solidFill>
                  <a:srgbClr val="0166AB"/>
                </a:solidFill>
              </a:rPr>
              <a:t>GRACE</a:t>
            </a:r>
            <a:endParaRPr dirty="0">
              <a:solidFill>
                <a:srgbClr val="0166AB"/>
              </a:solidFill>
            </a:endParaRPr>
          </a:p>
        </p:txBody>
      </p:sp>
      <p:sp>
        <p:nvSpPr>
          <p:cNvPr id="156" name="Google Shape;156;p21"/>
          <p:cNvSpPr txBox="1">
            <a:spLocks noGrp="1"/>
          </p:cNvSpPr>
          <p:nvPr>
            <p:ph type="body" idx="2"/>
          </p:nvPr>
        </p:nvSpPr>
        <p:spPr>
          <a:xfrm>
            <a:off x="3673842" y="2104033"/>
            <a:ext cx="2671800" cy="3244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b="1" dirty="0" smtClean="0">
                <a:solidFill>
                  <a:srgbClr val="0166AB"/>
                </a:solidFill>
              </a:rPr>
              <a:t>Special Revelation</a:t>
            </a:r>
            <a:endParaRPr b="1" dirty="0">
              <a:solidFill>
                <a:srgbClr val="0166AB"/>
              </a:solidFill>
            </a:endParaRPr>
          </a:p>
          <a:p>
            <a:pPr marL="0" lvl="0" indent="0" algn="l" rtl="0">
              <a:spcBef>
                <a:spcPts val="600"/>
              </a:spcBef>
              <a:spcAft>
                <a:spcPts val="0"/>
              </a:spcAft>
              <a:buNone/>
            </a:pPr>
            <a:r>
              <a:rPr lang="en" dirty="0" smtClean="0"/>
              <a:t>Available by the power of God’s Holy Spirit to those who love Yahweh and who seek understanding through His Son, His Word, and prayer. </a:t>
            </a:r>
          </a:p>
          <a:p>
            <a:pPr marL="0" lvl="0" indent="0" algn="l" rtl="0">
              <a:spcBef>
                <a:spcPts val="600"/>
              </a:spcBef>
              <a:spcAft>
                <a:spcPts val="0"/>
              </a:spcAft>
              <a:buNone/>
            </a:pPr>
            <a:r>
              <a:rPr lang="en" dirty="0" smtClean="0"/>
              <a:t>Includes: Saving faith and revelation</a:t>
            </a:r>
            <a:r>
              <a:rPr lang="en" dirty="0"/>
              <a:t>.</a:t>
            </a:r>
            <a:r>
              <a:rPr lang="en" dirty="0" smtClean="0"/>
              <a:t> </a:t>
            </a:r>
            <a:endParaRPr dirty="0"/>
          </a:p>
        </p:txBody>
      </p:sp>
      <p:sp>
        <p:nvSpPr>
          <p:cNvPr id="158" name="Google Shape;158;p21"/>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7" name="Google Shape;1094;p50"/>
          <p:cNvGrpSpPr/>
          <p:nvPr/>
        </p:nvGrpSpPr>
        <p:grpSpPr>
          <a:xfrm>
            <a:off x="341959" y="1151962"/>
            <a:ext cx="365760" cy="548640"/>
            <a:chOff x="6718575" y="2318625"/>
            <a:chExt cx="256950" cy="407375"/>
          </a:xfrm>
        </p:grpSpPr>
        <p:sp>
          <p:nvSpPr>
            <p:cNvPr id="8" name="Google Shape;1095;p5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96;p5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97;p5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98;p5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99;p5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00;p5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01;p5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02;p50"/>
            <p:cNvSpPr/>
            <p:nvPr/>
          </p:nvSpPr>
          <p:spPr>
            <a:xfrm>
              <a:off x="6795900" y="2628550"/>
              <a:ext cx="102300" cy="25"/>
            </a:xfrm>
            <a:custGeom>
              <a:avLst/>
              <a:gdLst/>
              <a:ahLst/>
              <a:cxnLst/>
              <a:rect l="l" t="t" r="r" b="b"/>
              <a:pathLst>
                <a:path w="4092" h="1" fill="none" extrusionOk="0">
                  <a:moveTo>
                    <a:pt x="0" y="1"/>
                  </a:moveTo>
                  <a:lnTo>
                    <a:pt x="4092" y="1"/>
                  </a:lnTo>
                </a:path>
              </a:pathLst>
            </a:custGeom>
            <a:noFill/>
            <a:ln w="19050"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52001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C27B0"/>
        </a:solidFill>
        <a:effectLst/>
      </p:bgPr>
    </p:bg>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p>
            <a:pPr lvl="0"/>
            <a:r>
              <a:rPr lang="en" dirty="0" smtClean="0">
                <a:solidFill>
                  <a:srgbClr val="7030A0"/>
                </a:solidFill>
              </a:rPr>
              <a:t>GOD-SIZED PROBLEMS</a:t>
            </a:r>
            <a:r>
              <a:rPr lang="en" dirty="0" smtClean="0"/>
              <a:t/>
            </a:r>
            <a:br>
              <a:rPr lang="en" dirty="0" smtClean="0"/>
            </a:br>
            <a:r>
              <a:rPr lang="en" dirty="0" smtClean="0"/>
              <a:t>IN </a:t>
            </a:r>
            <a:r>
              <a:rPr lang="en" dirty="0" smtClean="0">
                <a:solidFill>
                  <a:srgbClr val="7030A0"/>
                </a:solidFill>
              </a:rPr>
              <a:t>THREE </a:t>
            </a:r>
            <a:r>
              <a:rPr lang="en-US" dirty="0" smtClean="0">
                <a:solidFill>
                  <a:srgbClr val="7030A0"/>
                </a:solidFill>
              </a:rPr>
              <a:t>REALMS</a:t>
            </a:r>
            <a:endParaRPr dirty="0">
              <a:solidFill>
                <a:srgbClr val="7030A0"/>
              </a:solidFill>
            </a:endParaRPr>
          </a:p>
        </p:txBody>
      </p:sp>
      <p:sp>
        <p:nvSpPr>
          <p:cNvPr id="164" name="Google Shape;164;p22"/>
          <p:cNvSpPr txBox="1">
            <a:spLocks noGrp="1"/>
          </p:cNvSpPr>
          <p:nvPr>
            <p:ph type="body" idx="1"/>
          </p:nvPr>
        </p:nvSpPr>
        <p:spPr>
          <a:xfrm>
            <a:off x="841000" y="2134632"/>
            <a:ext cx="2094900" cy="3808967"/>
          </a:xfrm>
          <a:prstGeom prst="rect">
            <a:avLst/>
          </a:prstGeom>
        </p:spPr>
        <p:txBody>
          <a:bodyPr spcFirstLastPara="1" wrap="square" lIns="91425" tIns="91425" rIns="91425" bIns="91425" anchor="t" anchorCtr="0">
            <a:noAutofit/>
          </a:bodyPr>
          <a:lstStyle/>
          <a:p>
            <a:pPr marL="0" lvl="0" indent="0">
              <a:buNone/>
            </a:pPr>
            <a:r>
              <a:rPr lang="en" sz="3200" b="1" dirty="0">
                <a:solidFill>
                  <a:schemeClr val="bg2">
                    <a:lumMod val="75000"/>
                  </a:schemeClr>
                </a:solidFill>
                <a:effectLst>
                  <a:outerShdw blurRad="38100" dist="38100" dir="2700000" algn="tl">
                    <a:srgbClr val="000000">
                      <a:alpha val="43137"/>
                    </a:srgbClr>
                  </a:outerShdw>
                </a:effectLst>
                <a:latin typeface="Montserrat" panose="020B0604020202020204" charset="0"/>
              </a:rPr>
              <a:t>1</a:t>
            </a:r>
            <a:r>
              <a:rPr lang="en" sz="3200" b="1" dirty="0" smtClean="0">
                <a:solidFill>
                  <a:schemeClr val="bg2">
                    <a:lumMod val="75000"/>
                  </a:schemeClr>
                </a:solidFill>
                <a:effectLst>
                  <a:outerShdw blurRad="38100" dist="38100" dir="2700000" algn="tl">
                    <a:srgbClr val="000000">
                      <a:alpha val="43137"/>
                    </a:srgbClr>
                  </a:outerShdw>
                </a:effectLst>
                <a:latin typeface="Montserrat" panose="020B0604020202020204" charset="0"/>
              </a:rPr>
              <a:t>.</a:t>
            </a:r>
          </a:p>
          <a:p>
            <a:pPr marL="0" lvl="0" indent="0">
              <a:buNone/>
            </a:pPr>
            <a:r>
              <a:rPr lang="en-US" sz="1800" b="1" dirty="0" smtClean="0">
                <a:solidFill>
                  <a:schemeClr val="bg2">
                    <a:lumMod val="75000"/>
                  </a:schemeClr>
                </a:solidFill>
                <a:effectLst>
                  <a:outerShdw blurRad="38100" dist="38100" dir="2700000" algn="tl">
                    <a:srgbClr val="000000">
                      <a:alpha val="43137"/>
                    </a:srgbClr>
                  </a:outerShdw>
                </a:effectLst>
              </a:rPr>
              <a:t>Self</a:t>
            </a:r>
            <a:r>
              <a:rPr lang="en-US" sz="1800" b="1" dirty="0">
                <a:solidFill>
                  <a:schemeClr val="bg2">
                    <a:lumMod val="75000"/>
                  </a:schemeClr>
                </a:solidFill>
                <a:effectLst>
                  <a:outerShdw blurRad="38100" dist="38100" dir="2700000" algn="tl">
                    <a:srgbClr val="000000">
                      <a:alpha val="43137"/>
                    </a:srgbClr>
                  </a:outerShdw>
                </a:effectLst>
              </a:rPr>
              <a:t>, </a:t>
            </a:r>
            <a:r>
              <a:rPr lang="en-US" sz="1800" b="1" dirty="0" smtClean="0">
                <a:solidFill>
                  <a:schemeClr val="bg2">
                    <a:lumMod val="75000"/>
                  </a:schemeClr>
                </a:solidFill>
                <a:effectLst>
                  <a:outerShdw blurRad="38100" dist="38100" dir="2700000" algn="tl">
                    <a:srgbClr val="000000">
                      <a:alpha val="43137"/>
                    </a:srgbClr>
                  </a:outerShdw>
                </a:effectLst>
              </a:rPr>
              <a:t>Individual</a:t>
            </a:r>
            <a:endParaRPr sz="1800" b="1" dirty="0" smtClean="0">
              <a:solidFill>
                <a:schemeClr val="bg2">
                  <a:lumMod val="75000"/>
                </a:schemeClr>
              </a:solidFill>
              <a:effectLst>
                <a:outerShdw blurRad="38100" dist="38100" dir="2700000" algn="tl">
                  <a:srgbClr val="000000">
                    <a:alpha val="43137"/>
                  </a:srgbClr>
                </a:outerShdw>
              </a:effectLst>
            </a:endParaRPr>
          </a:p>
          <a:p>
            <a:pPr marL="0" lvl="0" indent="0" algn="l" rtl="0">
              <a:spcBef>
                <a:spcPts val="600"/>
              </a:spcBef>
              <a:spcAft>
                <a:spcPts val="0"/>
              </a:spcAft>
              <a:buNone/>
            </a:pPr>
            <a:r>
              <a:rPr lang="en" dirty="0" smtClean="0"/>
              <a:t>Look in the mirror.</a:t>
            </a:r>
          </a:p>
          <a:p>
            <a:pPr marL="0" lvl="0" indent="0" algn="l" rtl="0">
              <a:spcBef>
                <a:spcPts val="600"/>
              </a:spcBef>
              <a:spcAft>
                <a:spcPts val="0"/>
              </a:spcAft>
              <a:buNone/>
            </a:pPr>
            <a:r>
              <a:rPr lang="en" dirty="0" smtClean="0"/>
              <a:t>Who do you see?</a:t>
            </a:r>
          </a:p>
          <a:p>
            <a:pPr marL="0" lvl="0" indent="0">
              <a:buNone/>
            </a:pPr>
            <a:r>
              <a:rPr lang="en" dirty="0" smtClean="0"/>
              <a:t>Are we able to solve our problems all by ourselves?</a:t>
            </a:r>
          </a:p>
          <a:p>
            <a:pPr marL="0" lvl="0" indent="0" algn="l" rtl="0">
              <a:spcBef>
                <a:spcPts val="600"/>
              </a:spcBef>
              <a:spcAft>
                <a:spcPts val="0"/>
              </a:spcAft>
              <a:buNone/>
            </a:pPr>
            <a:r>
              <a:rPr lang="en" dirty="0" smtClean="0"/>
              <a:t>The older we get, the more we begin to understand how deeply flawed and imperfect we are.</a:t>
            </a:r>
            <a:endParaRPr dirty="0"/>
          </a:p>
        </p:txBody>
      </p:sp>
      <p:sp>
        <p:nvSpPr>
          <p:cNvPr id="165" name="Google Shape;165;p22"/>
          <p:cNvSpPr txBox="1">
            <a:spLocks noGrp="1"/>
          </p:cNvSpPr>
          <p:nvPr>
            <p:ph type="body" idx="2"/>
          </p:nvPr>
        </p:nvSpPr>
        <p:spPr>
          <a:xfrm>
            <a:off x="2895600" y="2133600"/>
            <a:ext cx="2214519" cy="3886200"/>
          </a:xfrm>
          <a:prstGeom prst="rect">
            <a:avLst/>
          </a:prstGeom>
        </p:spPr>
        <p:txBody>
          <a:bodyPr spcFirstLastPara="1" wrap="square" lIns="91425" tIns="91425" rIns="91425" bIns="91425" anchor="t" anchorCtr="0">
            <a:noAutofit/>
          </a:bodyPr>
          <a:lstStyle/>
          <a:p>
            <a:pPr marL="0" indent="0">
              <a:buNone/>
            </a:pPr>
            <a:r>
              <a:rPr lang="en" sz="3200" b="1" dirty="0" smtClean="0">
                <a:solidFill>
                  <a:srgbClr val="FF5722"/>
                </a:solidFill>
                <a:effectLst>
                  <a:outerShdw blurRad="38100" dist="38100" dir="2700000" algn="tl">
                    <a:srgbClr val="000000">
                      <a:alpha val="43137"/>
                    </a:srgbClr>
                  </a:outerShdw>
                </a:effectLst>
                <a:latin typeface="Montserrat" panose="020B0604020202020204" charset="0"/>
              </a:rPr>
              <a:t>2.</a:t>
            </a:r>
            <a:endParaRPr lang="en" sz="3200" b="1" dirty="0" smtClean="0">
              <a:solidFill>
                <a:srgbClr val="FF5722"/>
              </a:solidFill>
              <a:effectLst>
                <a:outerShdw blurRad="38100" dist="38100" dir="2700000" algn="tl">
                  <a:srgbClr val="000000">
                    <a:alpha val="43137"/>
                  </a:srgbClr>
                </a:outerShdw>
              </a:effectLst>
            </a:endParaRPr>
          </a:p>
          <a:p>
            <a:pPr marL="0" lvl="0" indent="0" algn="l" rtl="0">
              <a:spcBef>
                <a:spcPts val="600"/>
              </a:spcBef>
              <a:spcAft>
                <a:spcPts val="0"/>
              </a:spcAft>
              <a:buNone/>
            </a:pPr>
            <a:r>
              <a:rPr lang="en" sz="1800" b="1" dirty="0" smtClean="0">
                <a:solidFill>
                  <a:srgbClr val="FF5722"/>
                </a:solidFill>
                <a:effectLst>
                  <a:outerShdw blurRad="38100" dist="38100" dir="2700000" algn="tl">
                    <a:srgbClr val="000000">
                      <a:alpha val="43137"/>
                    </a:srgbClr>
                  </a:outerShdw>
                </a:effectLst>
              </a:rPr>
              <a:t>Family, Associates</a:t>
            </a:r>
            <a:endParaRPr sz="1800" b="1" dirty="0" smtClean="0">
              <a:solidFill>
                <a:srgbClr val="FF5722"/>
              </a:solidFill>
              <a:effectLst>
                <a:outerShdw blurRad="38100" dist="38100" dir="2700000" algn="tl">
                  <a:srgbClr val="000000">
                    <a:alpha val="43137"/>
                  </a:srgbClr>
                </a:outerShdw>
              </a:effectLst>
            </a:endParaRPr>
          </a:p>
          <a:p>
            <a:pPr marL="0" lvl="0" indent="0">
              <a:buNone/>
            </a:pPr>
            <a:r>
              <a:rPr lang="en" dirty="0" smtClean="0"/>
              <a:t>Relationships with our fellow believers and our extended family members, as well as our friends and neighbors,</a:t>
            </a:r>
            <a:r>
              <a:rPr lang="en" dirty="0"/>
              <a:t> </a:t>
            </a:r>
            <a:r>
              <a:rPr lang="en" dirty="0" smtClean="0"/>
              <a:t>school and work associates, public servants and citizens. All of us need His help every day.</a:t>
            </a:r>
          </a:p>
        </p:txBody>
      </p:sp>
      <p:sp>
        <p:nvSpPr>
          <p:cNvPr id="166" name="Google Shape;166;p22"/>
          <p:cNvSpPr txBox="1">
            <a:spLocks noGrp="1"/>
          </p:cNvSpPr>
          <p:nvPr>
            <p:ph type="body" idx="3"/>
          </p:nvPr>
        </p:nvSpPr>
        <p:spPr>
          <a:xfrm>
            <a:off x="5181600" y="2133600"/>
            <a:ext cx="2590800" cy="3962400"/>
          </a:xfrm>
          <a:prstGeom prst="rect">
            <a:avLst/>
          </a:prstGeom>
        </p:spPr>
        <p:txBody>
          <a:bodyPr spcFirstLastPara="1" wrap="square" lIns="91425" tIns="91425" rIns="91425" bIns="91425" anchor="t" anchorCtr="0">
            <a:noAutofit/>
          </a:bodyPr>
          <a:lstStyle/>
          <a:p>
            <a:pPr marL="0" indent="0">
              <a:buNone/>
            </a:pPr>
            <a:r>
              <a:rPr lang="en" sz="3200" b="1" dirty="0" smtClean="0">
                <a:solidFill>
                  <a:srgbClr val="009688"/>
                </a:solidFill>
                <a:effectLst>
                  <a:outerShdw blurRad="38100" dist="38100" dir="2700000" algn="tl">
                    <a:srgbClr val="000000">
                      <a:alpha val="43137"/>
                    </a:srgbClr>
                  </a:outerShdw>
                </a:effectLst>
                <a:latin typeface="Montserrat" panose="020B0604020202020204" charset="0"/>
              </a:rPr>
              <a:t>3.</a:t>
            </a:r>
          </a:p>
          <a:p>
            <a:pPr marL="0" indent="0">
              <a:buNone/>
            </a:pPr>
            <a:r>
              <a:rPr lang="en-US" sz="1800" b="1" dirty="0" smtClean="0">
                <a:solidFill>
                  <a:srgbClr val="009688"/>
                </a:solidFill>
                <a:effectLst>
                  <a:outerShdw blurRad="38100" dist="38100" dir="2700000" algn="tl">
                    <a:srgbClr val="000000">
                      <a:alpha val="43137"/>
                    </a:srgbClr>
                  </a:outerShdw>
                </a:effectLst>
              </a:rPr>
              <a:t>World</a:t>
            </a:r>
            <a:r>
              <a:rPr lang="en" sz="1800" b="1" dirty="0" smtClean="0">
                <a:solidFill>
                  <a:srgbClr val="009688"/>
                </a:solidFill>
                <a:effectLst>
                  <a:outerShdw blurRad="38100" dist="38100" dir="2700000" algn="tl">
                    <a:srgbClr val="000000">
                      <a:alpha val="43137"/>
                    </a:srgbClr>
                  </a:outerShdw>
                </a:effectLst>
              </a:rPr>
              <a:t>, Society </a:t>
            </a:r>
          </a:p>
          <a:p>
            <a:pPr marL="0" lvl="0" indent="0" algn="l" rtl="0">
              <a:spcBef>
                <a:spcPts val="600"/>
              </a:spcBef>
              <a:spcAft>
                <a:spcPts val="0"/>
              </a:spcAft>
              <a:buNone/>
            </a:pPr>
            <a:r>
              <a:rPr lang="en" dirty="0" smtClean="0"/>
              <a:t>Village, town, city</a:t>
            </a:r>
            <a:r>
              <a:rPr lang="en" dirty="0"/>
              <a:t>, </a:t>
            </a:r>
            <a:r>
              <a:rPr lang="en" dirty="0" smtClean="0"/>
              <a:t>community</a:t>
            </a:r>
            <a:r>
              <a:rPr lang="en" dirty="0"/>
              <a:t>, </a:t>
            </a:r>
            <a:r>
              <a:rPr lang="en" dirty="0" smtClean="0"/>
              <a:t>county,</a:t>
            </a:r>
          </a:p>
          <a:p>
            <a:pPr marL="0" lvl="0" indent="0">
              <a:spcBef>
                <a:spcPts val="0"/>
              </a:spcBef>
              <a:buNone/>
            </a:pPr>
            <a:r>
              <a:rPr lang="en" dirty="0" smtClean="0"/>
              <a:t>state, nation. </a:t>
            </a:r>
          </a:p>
          <a:p>
            <a:pPr marL="0" lvl="0" indent="0" algn="l" rtl="0">
              <a:spcBef>
                <a:spcPts val="600"/>
              </a:spcBef>
              <a:spcAft>
                <a:spcPts val="0"/>
              </a:spcAft>
              <a:buNone/>
            </a:pPr>
            <a:r>
              <a:rPr lang="en" dirty="0" smtClean="0"/>
              <a:t>Group, association, corporation, school, political party, sect.</a:t>
            </a:r>
          </a:p>
          <a:p>
            <a:pPr marL="0" lvl="0" indent="0" algn="l" rtl="0">
              <a:spcBef>
                <a:spcPts val="600"/>
              </a:spcBef>
              <a:spcAft>
                <a:spcPts val="0"/>
              </a:spcAft>
              <a:buNone/>
            </a:pPr>
            <a:r>
              <a:rPr lang="en" dirty="0" smtClean="0"/>
              <a:t>Religion, race, gender, ideology.</a:t>
            </a:r>
          </a:p>
          <a:p>
            <a:pPr marL="0" lvl="0" indent="0">
              <a:buNone/>
            </a:pPr>
            <a:r>
              <a:rPr lang="en" dirty="0" smtClean="0"/>
              <a:t>What does the future hold, and where to we fit?</a:t>
            </a:r>
          </a:p>
          <a:p>
            <a:pPr marL="0" lvl="0" indent="0" algn="l" rtl="0">
              <a:spcBef>
                <a:spcPts val="600"/>
              </a:spcBef>
              <a:spcAft>
                <a:spcPts val="0"/>
              </a:spcAft>
              <a:buNone/>
            </a:pPr>
            <a:endParaRPr dirty="0"/>
          </a:p>
          <a:p>
            <a:pPr marL="0" lvl="0" indent="0" algn="l" rtl="0">
              <a:spcBef>
                <a:spcPts val="600"/>
              </a:spcBef>
              <a:spcAft>
                <a:spcPts val="0"/>
              </a:spcAft>
              <a:buNone/>
            </a:pPr>
            <a:endParaRPr dirty="0"/>
          </a:p>
        </p:txBody>
      </p:sp>
      <p:grpSp>
        <p:nvGrpSpPr>
          <p:cNvPr id="167" name="Google Shape;167;p22"/>
          <p:cNvGrpSpPr/>
          <p:nvPr/>
        </p:nvGrpSpPr>
        <p:grpSpPr>
          <a:xfrm>
            <a:off x="278852" y="1156671"/>
            <a:ext cx="457200" cy="457200"/>
            <a:chOff x="5941025" y="3634400"/>
            <a:chExt cx="467650" cy="467650"/>
          </a:xfrm>
        </p:grpSpPr>
        <p:sp>
          <p:nvSpPr>
            <p:cNvPr id="168" name="Google Shape;168;p2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69" name="Google Shape;169;p2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0" name="Google Shape;170;p2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1" name="Google Shape;171;p2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2" name="Google Shape;172;p2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3" name="Google Shape;173;p2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grpSp>
      <p:sp>
        <p:nvSpPr>
          <p:cNvPr id="174" name="Google Shape;174;p22"/>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 calcmode="lin" valueType="num">
                                      <p:cBhvr additive="base">
                                        <p:cTn id="7" dur="750" fill="hold"/>
                                        <p:tgtEl>
                                          <p:spTgt spid="164">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16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4">
                                            <p:txEl>
                                              <p:pRg st="1" end="1"/>
                                            </p:txEl>
                                          </p:spTgt>
                                        </p:tgtEl>
                                        <p:attrNameLst>
                                          <p:attrName>style.visibility</p:attrName>
                                        </p:attrNameLst>
                                      </p:cBhvr>
                                      <p:to>
                                        <p:strVal val="visible"/>
                                      </p:to>
                                    </p:set>
                                    <p:anim calcmode="lin" valueType="num">
                                      <p:cBhvr additive="base">
                                        <p:cTn id="11" dur="750" fill="hold"/>
                                        <p:tgtEl>
                                          <p:spTgt spid="164">
                                            <p:txEl>
                                              <p:pRg st="1" end="1"/>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16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4">
                                            <p:txEl>
                                              <p:pRg st="2" end="2"/>
                                            </p:txEl>
                                          </p:spTgt>
                                        </p:tgtEl>
                                        <p:attrNameLst>
                                          <p:attrName>style.visibility</p:attrName>
                                        </p:attrNameLst>
                                      </p:cBhvr>
                                      <p:to>
                                        <p:strVal val="visible"/>
                                      </p:to>
                                    </p:set>
                                    <p:anim calcmode="lin" valueType="num">
                                      <p:cBhvr additive="base">
                                        <p:cTn id="15" dur="750" fill="hold"/>
                                        <p:tgtEl>
                                          <p:spTgt spid="164">
                                            <p:txEl>
                                              <p:pRg st="2" end="2"/>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16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4">
                                            <p:txEl>
                                              <p:pRg st="3" end="3"/>
                                            </p:txEl>
                                          </p:spTgt>
                                        </p:tgtEl>
                                        <p:attrNameLst>
                                          <p:attrName>style.visibility</p:attrName>
                                        </p:attrNameLst>
                                      </p:cBhvr>
                                      <p:to>
                                        <p:strVal val="visible"/>
                                      </p:to>
                                    </p:set>
                                    <p:anim calcmode="lin" valueType="num">
                                      <p:cBhvr additive="base">
                                        <p:cTn id="19" dur="750" fill="hold"/>
                                        <p:tgtEl>
                                          <p:spTgt spid="164">
                                            <p:txEl>
                                              <p:pRg st="3" end="3"/>
                                            </p:txEl>
                                          </p:spTgt>
                                        </p:tgtEl>
                                        <p:attrNameLst>
                                          <p:attrName>ppt_x</p:attrName>
                                        </p:attrNameLst>
                                      </p:cBhvr>
                                      <p:tavLst>
                                        <p:tav tm="0">
                                          <p:val>
                                            <p:strVal val="0-#ppt_w/2"/>
                                          </p:val>
                                        </p:tav>
                                        <p:tav tm="100000">
                                          <p:val>
                                            <p:strVal val="#ppt_x"/>
                                          </p:val>
                                        </p:tav>
                                      </p:tavLst>
                                    </p:anim>
                                    <p:anim calcmode="lin" valueType="num">
                                      <p:cBhvr additive="base">
                                        <p:cTn id="20" dur="750" fill="hold"/>
                                        <p:tgtEl>
                                          <p:spTgt spid="16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64">
                                            <p:txEl>
                                              <p:pRg st="4" end="4"/>
                                            </p:txEl>
                                          </p:spTgt>
                                        </p:tgtEl>
                                        <p:attrNameLst>
                                          <p:attrName>style.visibility</p:attrName>
                                        </p:attrNameLst>
                                      </p:cBhvr>
                                      <p:to>
                                        <p:strVal val="visible"/>
                                      </p:to>
                                    </p:set>
                                    <p:anim calcmode="lin" valueType="num">
                                      <p:cBhvr additive="base">
                                        <p:cTn id="23" dur="750" fill="hold"/>
                                        <p:tgtEl>
                                          <p:spTgt spid="164">
                                            <p:txEl>
                                              <p:pRg st="4" end="4"/>
                                            </p:txEl>
                                          </p:spTgt>
                                        </p:tgtEl>
                                        <p:attrNameLst>
                                          <p:attrName>ppt_x</p:attrName>
                                        </p:attrNameLst>
                                      </p:cBhvr>
                                      <p:tavLst>
                                        <p:tav tm="0">
                                          <p:val>
                                            <p:strVal val="0-#ppt_w/2"/>
                                          </p:val>
                                        </p:tav>
                                        <p:tav tm="100000">
                                          <p:val>
                                            <p:strVal val="#ppt_x"/>
                                          </p:val>
                                        </p:tav>
                                      </p:tavLst>
                                    </p:anim>
                                    <p:anim calcmode="lin" valueType="num">
                                      <p:cBhvr additive="base">
                                        <p:cTn id="24" dur="750" fill="hold"/>
                                        <p:tgtEl>
                                          <p:spTgt spid="16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64">
                                            <p:txEl>
                                              <p:pRg st="5" end="5"/>
                                            </p:txEl>
                                          </p:spTgt>
                                        </p:tgtEl>
                                        <p:attrNameLst>
                                          <p:attrName>style.visibility</p:attrName>
                                        </p:attrNameLst>
                                      </p:cBhvr>
                                      <p:to>
                                        <p:strVal val="visible"/>
                                      </p:to>
                                    </p:set>
                                    <p:anim calcmode="lin" valueType="num">
                                      <p:cBhvr additive="base">
                                        <p:cTn id="27" dur="750" fill="hold"/>
                                        <p:tgtEl>
                                          <p:spTgt spid="164">
                                            <p:txEl>
                                              <p:pRg st="5" end="5"/>
                                            </p:txEl>
                                          </p:spTgt>
                                        </p:tgtEl>
                                        <p:attrNameLst>
                                          <p:attrName>ppt_x</p:attrName>
                                        </p:attrNameLst>
                                      </p:cBhvr>
                                      <p:tavLst>
                                        <p:tav tm="0">
                                          <p:val>
                                            <p:strVal val="0-#ppt_w/2"/>
                                          </p:val>
                                        </p:tav>
                                        <p:tav tm="100000">
                                          <p:val>
                                            <p:strVal val="#ppt_x"/>
                                          </p:val>
                                        </p:tav>
                                      </p:tavLst>
                                    </p:anim>
                                    <p:anim calcmode="lin" valueType="num">
                                      <p:cBhvr additive="base">
                                        <p:cTn id="28" dur="750" fill="hold"/>
                                        <p:tgtEl>
                                          <p:spTgt spid="16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5">
                                            <p:txEl>
                                              <p:pRg st="0" end="0"/>
                                            </p:txEl>
                                          </p:spTgt>
                                        </p:tgtEl>
                                        <p:attrNameLst>
                                          <p:attrName>style.visibility</p:attrName>
                                        </p:attrNameLst>
                                      </p:cBhvr>
                                      <p:to>
                                        <p:strVal val="visible"/>
                                      </p:to>
                                    </p:set>
                                    <p:animEffect transition="in" filter="fade">
                                      <p:cBhvr>
                                        <p:cTn id="33" dur="750"/>
                                        <p:tgtEl>
                                          <p:spTgt spid="165">
                                            <p:txEl>
                                              <p:pRg st="0" end="0"/>
                                            </p:txEl>
                                          </p:spTgt>
                                        </p:tgtEl>
                                      </p:cBhvr>
                                    </p:animEffect>
                                    <p:anim calcmode="lin" valueType="num">
                                      <p:cBhvr>
                                        <p:cTn id="34" dur="750" fill="hold"/>
                                        <p:tgtEl>
                                          <p:spTgt spid="165">
                                            <p:txEl>
                                              <p:pRg st="0" end="0"/>
                                            </p:txEl>
                                          </p:spTgt>
                                        </p:tgtEl>
                                        <p:attrNameLst>
                                          <p:attrName>ppt_x</p:attrName>
                                        </p:attrNameLst>
                                      </p:cBhvr>
                                      <p:tavLst>
                                        <p:tav tm="0">
                                          <p:val>
                                            <p:strVal val="#ppt_x"/>
                                          </p:val>
                                        </p:tav>
                                        <p:tav tm="100000">
                                          <p:val>
                                            <p:strVal val="#ppt_x"/>
                                          </p:val>
                                        </p:tav>
                                      </p:tavLst>
                                    </p:anim>
                                    <p:anim calcmode="lin" valueType="num">
                                      <p:cBhvr>
                                        <p:cTn id="35" dur="750" fill="hold"/>
                                        <p:tgtEl>
                                          <p:spTgt spid="165">
                                            <p:txEl>
                                              <p:pRg st="0" end="0"/>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5">
                                            <p:txEl>
                                              <p:pRg st="1" end="1"/>
                                            </p:txEl>
                                          </p:spTgt>
                                        </p:tgtEl>
                                        <p:attrNameLst>
                                          <p:attrName>style.visibility</p:attrName>
                                        </p:attrNameLst>
                                      </p:cBhvr>
                                      <p:to>
                                        <p:strVal val="visible"/>
                                      </p:to>
                                    </p:set>
                                    <p:animEffect transition="in" filter="fade">
                                      <p:cBhvr>
                                        <p:cTn id="38" dur="750"/>
                                        <p:tgtEl>
                                          <p:spTgt spid="165">
                                            <p:txEl>
                                              <p:pRg st="1" end="1"/>
                                            </p:txEl>
                                          </p:spTgt>
                                        </p:tgtEl>
                                      </p:cBhvr>
                                    </p:animEffect>
                                    <p:anim calcmode="lin" valueType="num">
                                      <p:cBhvr>
                                        <p:cTn id="39" dur="750" fill="hold"/>
                                        <p:tgtEl>
                                          <p:spTgt spid="165">
                                            <p:txEl>
                                              <p:pRg st="1" end="1"/>
                                            </p:txEl>
                                          </p:spTgt>
                                        </p:tgtEl>
                                        <p:attrNameLst>
                                          <p:attrName>ppt_x</p:attrName>
                                        </p:attrNameLst>
                                      </p:cBhvr>
                                      <p:tavLst>
                                        <p:tav tm="0">
                                          <p:val>
                                            <p:strVal val="#ppt_x"/>
                                          </p:val>
                                        </p:tav>
                                        <p:tav tm="100000">
                                          <p:val>
                                            <p:strVal val="#ppt_x"/>
                                          </p:val>
                                        </p:tav>
                                      </p:tavLst>
                                    </p:anim>
                                    <p:anim calcmode="lin" valueType="num">
                                      <p:cBhvr>
                                        <p:cTn id="40" dur="750" fill="hold"/>
                                        <p:tgtEl>
                                          <p:spTgt spid="165">
                                            <p:txEl>
                                              <p:pRg st="1" end="1"/>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65">
                                            <p:txEl>
                                              <p:pRg st="2" end="2"/>
                                            </p:txEl>
                                          </p:spTgt>
                                        </p:tgtEl>
                                        <p:attrNameLst>
                                          <p:attrName>style.visibility</p:attrName>
                                        </p:attrNameLst>
                                      </p:cBhvr>
                                      <p:to>
                                        <p:strVal val="visible"/>
                                      </p:to>
                                    </p:set>
                                    <p:animEffect transition="in" filter="fade">
                                      <p:cBhvr>
                                        <p:cTn id="43" dur="750"/>
                                        <p:tgtEl>
                                          <p:spTgt spid="165">
                                            <p:txEl>
                                              <p:pRg st="2" end="2"/>
                                            </p:txEl>
                                          </p:spTgt>
                                        </p:tgtEl>
                                      </p:cBhvr>
                                    </p:animEffect>
                                    <p:anim calcmode="lin" valueType="num">
                                      <p:cBhvr>
                                        <p:cTn id="44" dur="750" fill="hold"/>
                                        <p:tgtEl>
                                          <p:spTgt spid="165">
                                            <p:txEl>
                                              <p:pRg st="2" end="2"/>
                                            </p:txEl>
                                          </p:spTgt>
                                        </p:tgtEl>
                                        <p:attrNameLst>
                                          <p:attrName>ppt_x</p:attrName>
                                        </p:attrNameLst>
                                      </p:cBhvr>
                                      <p:tavLst>
                                        <p:tav tm="0">
                                          <p:val>
                                            <p:strVal val="#ppt_x"/>
                                          </p:val>
                                        </p:tav>
                                        <p:tav tm="100000">
                                          <p:val>
                                            <p:strVal val="#ppt_x"/>
                                          </p:val>
                                        </p:tav>
                                      </p:tavLst>
                                    </p:anim>
                                    <p:anim calcmode="lin" valueType="num">
                                      <p:cBhvr>
                                        <p:cTn id="45" dur="750" fill="hold"/>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66">
                                            <p:txEl>
                                              <p:pRg st="0" end="0"/>
                                            </p:txEl>
                                          </p:spTgt>
                                        </p:tgtEl>
                                        <p:attrNameLst>
                                          <p:attrName>style.visibility</p:attrName>
                                        </p:attrNameLst>
                                      </p:cBhvr>
                                      <p:to>
                                        <p:strVal val="visible"/>
                                      </p:to>
                                    </p:set>
                                    <p:anim calcmode="lin" valueType="num">
                                      <p:cBhvr additive="base">
                                        <p:cTn id="50" dur="750" fill="hold"/>
                                        <p:tgtEl>
                                          <p:spTgt spid="166">
                                            <p:txEl>
                                              <p:pRg st="0" end="0"/>
                                            </p:txEl>
                                          </p:spTgt>
                                        </p:tgtEl>
                                        <p:attrNameLst>
                                          <p:attrName>ppt_x</p:attrName>
                                        </p:attrNameLst>
                                      </p:cBhvr>
                                      <p:tavLst>
                                        <p:tav tm="0">
                                          <p:val>
                                            <p:strVal val="1+#ppt_w/2"/>
                                          </p:val>
                                        </p:tav>
                                        <p:tav tm="100000">
                                          <p:val>
                                            <p:strVal val="#ppt_x"/>
                                          </p:val>
                                        </p:tav>
                                      </p:tavLst>
                                    </p:anim>
                                    <p:anim calcmode="lin" valueType="num">
                                      <p:cBhvr additive="base">
                                        <p:cTn id="51" dur="750" fill="hold"/>
                                        <p:tgtEl>
                                          <p:spTgt spid="166">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166">
                                            <p:txEl>
                                              <p:pRg st="2" end="2"/>
                                            </p:txEl>
                                          </p:spTgt>
                                        </p:tgtEl>
                                        <p:attrNameLst>
                                          <p:attrName>style.visibility</p:attrName>
                                        </p:attrNameLst>
                                      </p:cBhvr>
                                      <p:to>
                                        <p:strVal val="visible"/>
                                      </p:to>
                                    </p:set>
                                    <p:anim calcmode="lin" valueType="num">
                                      <p:cBhvr additive="base">
                                        <p:cTn id="54" dur="750" fill="hold"/>
                                        <p:tgtEl>
                                          <p:spTgt spid="166">
                                            <p:txEl>
                                              <p:pRg st="2" end="2"/>
                                            </p:txEl>
                                          </p:spTgt>
                                        </p:tgtEl>
                                        <p:attrNameLst>
                                          <p:attrName>ppt_x</p:attrName>
                                        </p:attrNameLst>
                                      </p:cBhvr>
                                      <p:tavLst>
                                        <p:tav tm="0">
                                          <p:val>
                                            <p:strVal val="1+#ppt_w/2"/>
                                          </p:val>
                                        </p:tav>
                                        <p:tav tm="100000">
                                          <p:val>
                                            <p:strVal val="#ppt_x"/>
                                          </p:val>
                                        </p:tav>
                                      </p:tavLst>
                                    </p:anim>
                                    <p:anim calcmode="lin" valueType="num">
                                      <p:cBhvr additive="base">
                                        <p:cTn id="55" dur="750" fill="hold"/>
                                        <p:tgtEl>
                                          <p:spTgt spid="166">
                                            <p:txEl>
                                              <p:pRg st="2" end="2"/>
                                            </p:txEl>
                                          </p:spTgt>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66">
                                            <p:txEl>
                                              <p:pRg st="1" end="1"/>
                                            </p:txEl>
                                          </p:spTgt>
                                        </p:tgtEl>
                                        <p:attrNameLst>
                                          <p:attrName>style.visibility</p:attrName>
                                        </p:attrNameLst>
                                      </p:cBhvr>
                                      <p:to>
                                        <p:strVal val="visible"/>
                                      </p:to>
                                    </p:set>
                                    <p:anim calcmode="lin" valueType="num">
                                      <p:cBhvr additive="base">
                                        <p:cTn id="58" dur="750" fill="hold"/>
                                        <p:tgtEl>
                                          <p:spTgt spid="166">
                                            <p:txEl>
                                              <p:pRg st="1" end="1"/>
                                            </p:txEl>
                                          </p:spTgt>
                                        </p:tgtEl>
                                        <p:attrNameLst>
                                          <p:attrName>ppt_x</p:attrName>
                                        </p:attrNameLst>
                                      </p:cBhvr>
                                      <p:tavLst>
                                        <p:tav tm="0">
                                          <p:val>
                                            <p:strVal val="1+#ppt_w/2"/>
                                          </p:val>
                                        </p:tav>
                                        <p:tav tm="100000">
                                          <p:val>
                                            <p:strVal val="#ppt_x"/>
                                          </p:val>
                                        </p:tav>
                                      </p:tavLst>
                                    </p:anim>
                                    <p:anim calcmode="lin" valueType="num">
                                      <p:cBhvr additive="base">
                                        <p:cTn id="59" dur="750" fill="hold"/>
                                        <p:tgtEl>
                                          <p:spTgt spid="166">
                                            <p:txEl>
                                              <p:pRg st="1" end="1"/>
                                            </p:txEl>
                                          </p:spTgt>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166">
                                            <p:txEl>
                                              <p:pRg st="3" end="3"/>
                                            </p:txEl>
                                          </p:spTgt>
                                        </p:tgtEl>
                                        <p:attrNameLst>
                                          <p:attrName>style.visibility</p:attrName>
                                        </p:attrNameLst>
                                      </p:cBhvr>
                                      <p:to>
                                        <p:strVal val="visible"/>
                                      </p:to>
                                    </p:set>
                                    <p:anim calcmode="lin" valueType="num">
                                      <p:cBhvr additive="base">
                                        <p:cTn id="62" dur="750" fill="hold"/>
                                        <p:tgtEl>
                                          <p:spTgt spid="166">
                                            <p:txEl>
                                              <p:pRg st="3" end="3"/>
                                            </p:txEl>
                                          </p:spTgt>
                                        </p:tgtEl>
                                        <p:attrNameLst>
                                          <p:attrName>ppt_x</p:attrName>
                                        </p:attrNameLst>
                                      </p:cBhvr>
                                      <p:tavLst>
                                        <p:tav tm="0">
                                          <p:val>
                                            <p:strVal val="1+#ppt_w/2"/>
                                          </p:val>
                                        </p:tav>
                                        <p:tav tm="100000">
                                          <p:val>
                                            <p:strVal val="#ppt_x"/>
                                          </p:val>
                                        </p:tav>
                                      </p:tavLst>
                                    </p:anim>
                                    <p:anim calcmode="lin" valueType="num">
                                      <p:cBhvr additive="base">
                                        <p:cTn id="63" dur="750" fill="hold"/>
                                        <p:tgtEl>
                                          <p:spTgt spid="166">
                                            <p:txEl>
                                              <p:pRg st="3" end="3"/>
                                            </p:txEl>
                                          </p:spTgt>
                                        </p:tgtEl>
                                        <p:attrNameLst>
                                          <p:attrName>ppt_y</p:attrName>
                                        </p:attrNameLst>
                                      </p:cBhvr>
                                      <p:tavLst>
                                        <p:tav tm="0">
                                          <p:val>
                                            <p:strVal val="#ppt_y"/>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166">
                                            <p:txEl>
                                              <p:pRg st="4" end="4"/>
                                            </p:txEl>
                                          </p:spTgt>
                                        </p:tgtEl>
                                        <p:attrNameLst>
                                          <p:attrName>style.visibility</p:attrName>
                                        </p:attrNameLst>
                                      </p:cBhvr>
                                      <p:to>
                                        <p:strVal val="visible"/>
                                      </p:to>
                                    </p:set>
                                    <p:anim calcmode="lin" valueType="num">
                                      <p:cBhvr additive="base">
                                        <p:cTn id="66" dur="750" fill="hold"/>
                                        <p:tgtEl>
                                          <p:spTgt spid="166">
                                            <p:txEl>
                                              <p:pRg st="4" end="4"/>
                                            </p:txEl>
                                          </p:spTgt>
                                        </p:tgtEl>
                                        <p:attrNameLst>
                                          <p:attrName>ppt_x</p:attrName>
                                        </p:attrNameLst>
                                      </p:cBhvr>
                                      <p:tavLst>
                                        <p:tav tm="0">
                                          <p:val>
                                            <p:strVal val="1+#ppt_w/2"/>
                                          </p:val>
                                        </p:tav>
                                        <p:tav tm="100000">
                                          <p:val>
                                            <p:strVal val="#ppt_x"/>
                                          </p:val>
                                        </p:tav>
                                      </p:tavLst>
                                    </p:anim>
                                    <p:anim calcmode="lin" valueType="num">
                                      <p:cBhvr additive="base">
                                        <p:cTn id="67" dur="750" fill="hold"/>
                                        <p:tgtEl>
                                          <p:spTgt spid="166">
                                            <p:txEl>
                                              <p:pRg st="4" end="4"/>
                                            </p:txEl>
                                          </p:spTgt>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166">
                                            <p:txEl>
                                              <p:pRg st="5" end="5"/>
                                            </p:txEl>
                                          </p:spTgt>
                                        </p:tgtEl>
                                        <p:attrNameLst>
                                          <p:attrName>style.visibility</p:attrName>
                                        </p:attrNameLst>
                                      </p:cBhvr>
                                      <p:to>
                                        <p:strVal val="visible"/>
                                      </p:to>
                                    </p:set>
                                    <p:anim calcmode="lin" valueType="num">
                                      <p:cBhvr additive="base">
                                        <p:cTn id="70" dur="750" fill="hold"/>
                                        <p:tgtEl>
                                          <p:spTgt spid="166">
                                            <p:txEl>
                                              <p:pRg st="5" end="5"/>
                                            </p:txEl>
                                          </p:spTgt>
                                        </p:tgtEl>
                                        <p:attrNameLst>
                                          <p:attrName>ppt_x</p:attrName>
                                        </p:attrNameLst>
                                      </p:cBhvr>
                                      <p:tavLst>
                                        <p:tav tm="0">
                                          <p:val>
                                            <p:strVal val="1+#ppt_w/2"/>
                                          </p:val>
                                        </p:tav>
                                        <p:tav tm="100000">
                                          <p:val>
                                            <p:strVal val="#ppt_x"/>
                                          </p:val>
                                        </p:tav>
                                      </p:tavLst>
                                    </p:anim>
                                    <p:anim calcmode="lin" valueType="num">
                                      <p:cBhvr additive="base">
                                        <p:cTn id="71" dur="750" fill="hold"/>
                                        <p:tgtEl>
                                          <p:spTgt spid="166">
                                            <p:txEl>
                                              <p:pRg st="5" end="5"/>
                                            </p:txEl>
                                          </p:spTgt>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166">
                                            <p:txEl>
                                              <p:pRg st="6" end="6"/>
                                            </p:txEl>
                                          </p:spTgt>
                                        </p:tgtEl>
                                        <p:attrNameLst>
                                          <p:attrName>style.visibility</p:attrName>
                                        </p:attrNameLst>
                                      </p:cBhvr>
                                      <p:to>
                                        <p:strVal val="visible"/>
                                      </p:to>
                                    </p:set>
                                    <p:anim calcmode="lin" valueType="num">
                                      <p:cBhvr additive="base">
                                        <p:cTn id="74" dur="750" fill="hold"/>
                                        <p:tgtEl>
                                          <p:spTgt spid="166">
                                            <p:txEl>
                                              <p:pRg st="6" end="6"/>
                                            </p:txEl>
                                          </p:spTgt>
                                        </p:tgtEl>
                                        <p:attrNameLst>
                                          <p:attrName>ppt_x</p:attrName>
                                        </p:attrNameLst>
                                      </p:cBhvr>
                                      <p:tavLst>
                                        <p:tav tm="0">
                                          <p:val>
                                            <p:strVal val="1+#ppt_w/2"/>
                                          </p:val>
                                        </p:tav>
                                        <p:tav tm="100000">
                                          <p:val>
                                            <p:strVal val="#ppt_x"/>
                                          </p:val>
                                        </p:tav>
                                      </p:tavLst>
                                    </p:anim>
                                    <p:anim calcmode="lin" valueType="num">
                                      <p:cBhvr additive="base">
                                        <p:cTn id="75" dur="750" fill="hold"/>
                                        <p:tgtEl>
                                          <p:spTgt spid="16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806333"/>
            <a:ext cx="3522300" cy="398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a:solidFill>
                  <a:schemeClr val="bg2">
                    <a:lumMod val="75000"/>
                  </a:schemeClr>
                </a:solidFill>
                <a:effectLst>
                  <a:outerShdw blurRad="38100" dist="38100" dir="2700000" algn="tl">
                    <a:srgbClr val="000000">
                      <a:alpha val="43137"/>
                    </a:srgbClr>
                  </a:outerShdw>
                </a:effectLst>
              </a:rPr>
              <a:t>1.</a:t>
            </a:r>
            <a:endParaRPr sz="7200" dirty="0">
              <a:solidFill>
                <a:schemeClr val="bg2">
                  <a:lumMod val="75000"/>
                </a:schemeClr>
              </a:solidFill>
              <a:effectLst>
                <a:outerShdw blurRad="38100" dist="38100" dir="2700000" algn="tl">
                  <a:srgbClr val="000000">
                    <a:alpha val="43137"/>
                  </a:srgbClr>
                </a:outerShdw>
              </a:effectLst>
            </a:endParaRPr>
          </a:p>
          <a:p>
            <a:r>
              <a:rPr lang="en-US" sz="3200" cap="all" dirty="0" smtClean="0">
                <a:solidFill>
                  <a:schemeClr val="bg2">
                    <a:lumMod val="75000"/>
                  </a:schemeClr>
                </a:solidFill>
                <a:effectLst>
                  <a:outerShdw blurRad="38100" dist="38100" dir="2700000" algn="tl">
                    <a:srgbClr val="000000">
                      <a:alpha val="43137"/>
                    </a:srgbClr>
                  </a:outerShdw>
                </a:effectLst>
              </a:rPr>
              <a:t>Self,</a:t>
            </a:r>
            <a:r>
              <a:rPr lang="en-US" cap="all" dirty="0">
                <a:solidFill>
                  <a:schemeClr val="bg2">
                    <a:lumMod val="75000"/>
                  </a:schemeClr>
                </a:solidFill>
                <a:effectLst>
                  <a:outerShdw blurRad="38100" dist="38100" dir="2700000" algn="tl">
                    <a:srgbClr val="000000">
                      <a:alpha val="43137"/>
                    </a:srgbClr>
                  </a:outerShdw>
                </a:effectLst>
              </a:rPr>
              <a:t/>
            </a:r>
            <a:br>
              <a:rPr lang="en-US" cap="all" dirty="0">
                <a:solidFill>
                  <a:schemeClr val="bg2">
                    <a:lumMod val="75000"/>
                  </a:schemeClr>
                </a:solidFill>
                <a:effectLst>
                  <a:outerShdw blurRad="38100" dist="38100" dir="2700000" algn="tl">
                    <a:srgbClr val="000000">
                      <a:alpha val="43137"/>
                    </a:srgbClr>
                  </a:outerShdw>
                </a:effectLst>
              </a:rPr>
            </a:br>
            <a:r>
              <a:rPr lang="en-US" cap="all" dirty="0" smtClean="0">
                <a:solidFill>
                  <a:schemeClr val="bg2">
                    <a:lumMod val="75000"/>
                  </a:schemeClr>
                </a:solidFill>
                <a:effectLst>
                  <a:outerShdw blurRad="38100" dist="38100" dir="2700000" algn="tl">
                    <a:srgbClr val="000000">
                      <a:alpha val="43137"/>
                    </a:srgbClr>
                  </a:outerShdw>
                </a:effectLst>
              </a:rPr>
              <a:t>Individual</a:t>
            </a:r>
            <a:endParaRPr lang="en-US" cap="all" dirty="0">
              <a:solidFill>
                <a:schemeClr val="bg2">
                  <a:lumMod val="75000"/>
                </a:schemeClr>
              </a:solidFill>
              <a:effectLst>
                <a:outerShdw blurRad="38100" dist="38100" dir="2700000" algn="tl">
                  <a:srgbClr val="000000">
                    <a:alpha val="43137"/>
                  </a:srgbClr>
                </a:outerShdw>
              </a:effectLst>
            </a:endParaRPr>
          </a:p>
        </p:txBody>
      </p:sp>
      <p:sp>
        <p:nvSpPr>
          <p:cNvPr id="112" name="Google Shape;112;p17"/>
          <p:cNvSpPr txBox="1">
            <a:spLocks noGrp="1"/>
          </p:cNvSpPr>
          <p:nvPr>
            <p:ph type="subTitle" idx="1"/>
          </p:nvPr>
        </p:nvSpPr>
        <p:spPr>
          <a:xfrm>
            <a:off x="5760720" y="4206240"/>
            <a:ext cx="3002280" cy="1375600"/>
          </a:xfrm>
          <a:prstGeom prst="rect">
            <a:avLst/>
          </a:prstGeom>
        </p:spPr>
        <p:txBody>
          <a:bodyPr spcFirstLastPara="1" wrap="square" lIns="91425" tIns="91425" rIns="91425" bIns="91425" anchor="b" anchorCtr="0">
            <a:noAutofit/>
          </a:bodyPr>
          <a:lstStyle/>
          <a:p>
            <a:pPr marL="0" lvl="0" indent="0" algn="l" rtl="0">
              <a:spcBef>
                <a:spcPts val="0"/>
              </a:spcBef>
              <a:spcAft>
                <a:spcPts val="600"/>
              </a:spcAft>
              <a:buNone/>
            </a:pPr>
            <a:r>
              <a:rPr lang="en" b="1" dirty="0" smtClean="0">
                <a:effectLst>
                  <a:outerShdw blurRad="38100" dist="38100" dir="2700000" algn="tl">
                    <a:srgbClr val="000000">
                      <a:alpha val="43137"/>
                    </a:srgbClr>
                  </a:outerShdw>
                </a:effectLst>
              </a:rPr>
              <a:t>What baggage are we each carrying?</a:t>
            </a:r>
          </a:p>
          <a:p>
            <a:pPr marL="0" lvl="0" indent="0" algn="l"/>
            <a:r>
              <a:rPr lang="en" b="1" dirty="0" smtClean="0">
                <a:effectLst>
                  <a:outerShdw blurRad="38100" dist="38100" dir="2700000" algn="tl">
                    <a:srgbClr val="000000">
                      <a:alpha val="43137"/>
                    </a:srgbClr>
                  </a:outerShdw>
                </a:effectLst>
              </a:rPr>
              <a:t>Can our problems really be fixed apart from God?</a:t>
            </a:r>
            <a:endParaRPr b="1" dirty="0">
              <a:effectLst>
                <a:outerShdw blurRad="38100" dist="38100" dir="2700000" algn="tl">
                  <a:srgbClr val="000000">
                    <a:alpha val="43137"/>
                  </a:srgbClr>
                </a:outerShdw>
              </a:effectLst>
            </a:endParaRPr>
          </a:p>
        </p:txBody>
      </p:sp>
      <p:sp>
        <p:nvSpPr>
          <p:cNvPr id="113" name="Google Shape;113;p17"/>
          <p:cNvSpPr txBox="1">
            <a:spLocks noGrp="1"/>
          </p:cNvSpPr>
          <p:nvPr>
            <p:ph type="sldNum" idx="4294967295"/>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Shape 137"/>
        <p:cNvGrpSpPr/>
        <p:nvPr/>
      </p:nvGrpSpPr>
      <p:grpSpPr>
        <a:xfrm>
          <a:off x="0" y="0"/>
          <a:ext cx="0" cy="0"/>
          <a:chOff x="0" y="0"/>
          <a:chExt cx="0" cy="0"/>
        </a:xfrm>
      </p:grpSpPr>
      <p:sp>
        <p:nvSpPr>
          <p:cNvPr id="149" name="Google Shape;149;p2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8600"/>
            <a:ext cx="7845963" cy="6423465"/>
          </a:xfrm>
          <a:prstGeom prst="rect">
            <a:avLst/>
          </a:prstGeom>
        </p:spPr>
      </p:pic>
      <p:sp>
        <p:nvSpPr>
          <p:cNvPr id="3" name="Oval 2"/>
          <p:cNvSpPr/>
          <p:nvPr/>
        </p:nvSpPr>
        <p:spPr>
          <a:xfrm>
            <a:off x="1645920" y="2011680"/>
            <a:ext cx="5791200" cy="2743200"/>
          </a:xfrm>
          <a:prstGeom prst="ellipse">
            <a:avLst/>
          </a:prstGeom>
          <a:solidFill>
            <a:schemeClr val="bg2">
              <a:lumMod val="75000"/>
            </a:schemeClr>
          </a:solidFill>
          <a:ln>
            <a:noFill/>
          </a:ln>
          <a:effectLst>
            <a:glow rad="330200">
              <a:schemeClr val="bg1">
                <a:alpha val="93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400" i="1" dirty="0">
                <a:solidFill>
                  <a:schemeClr val="bg1"/>
                </a:solidFill>
                <a:latin typeface="Karla" panose="020B0604020202020204" charset="0"/>
              </a:rPr>
              <a:t>Learning to love God and </a:t>
            </a:r>
            <a:r>
              <a:rPr lang="en-US" sz="2400" i="1" dirty="0" smtClean="0">
                <a:solidFill>
                  <a:schemeClr val="bg1"/>
                </a:solidFill>
                <a:latin typeface="Karla" panose="020B0604020202020204" charset="0"/>
              </a:rPr>
              <a:t>be</a:t>
            </a:r>
          </a:p>
          <a:p>
            <a:pPr algn="ctr"/>
            <a:r>
              <a:rPr lang="en-US" sz="2400" i="1" dirty="0" smtClean="0">
                <a:solidFill>
                  <a:schemeClr val="bg1"/>
                </a:solidFill>
                <a:latin typeface="Karla" panose="020B0604020202020204" charset="0"/>
              </a:rPr>
              <a:t>loved </a:t>
            </a:r>
            <a:r>
              <a:rPr lang="en-US" sz="2400" i="1" dirty="0">
                <a:solidFill>
                  <a:schemeClr val="bg1"/>
                </a:solidFill>
                <a:latin typeface="Karla" panose="020B0604020202020204" charset="0"/>
              </a:rPr>
              <a:t>by Him into wholeness is the prerequisite for loving our neighbors as ourselves.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Shape 435"/>
        <p:cNvGrpSpPr/>
        <p:nvPr/>
      </p:nvGrpSpPr>
      <p:grpSpPr>
        <a:xfrm>
          <a:off x="0" y="0"/>
          <a:ext cx="0" cy="0"/>
          <a:chOff x="0" y="0"/>
          <a:chExt cx="0" cy="0"/>
        </a:xfrm>
      </p:grpSpPr>
      <p:sp>
        <p:nvSpPr>
          <p:cNvPr id="436" name="Google Shape;436;p40"/>
          <p:cNvSpPr txBox="1">
            <a:spLocks noGrp="1"/>
          </p:cNvSpPr>
          <p:nvPr>
            <p:ph type="ctrTitle"/>
          </p:nvPr>
        </p:nvSpPr>
        <p:spPr>
          <a:xfrm>
            <a:off x="648300" y="1806333"/>
            <a:ext cx="3522300" cy="3986400"/>
          </a:xfrm>
          <a:prstGeom prst="rect">
            <a:avLst/>
          </a:prstGeom>
        </p:spPr>
        <p:txBody>
          <a:bodyPr spcFirstLastPara="1" wrap="square" lIns="91425" tIns="91425" rIns="91425" bIns="91425" anchor="b" anchorCtr="0">
            <a:noAutofit/>
          </a:bodyPr>
          <a:lstStyle/>
          <a:p>
            <a:pPr lvl="0"/>
            <a:r>
              <a:rPr lang="en" sz="7200" dirty="0">
                <a:solidFill>
                  <a:srgbClr val="FF5722"/>
                </a:solidFill>
                <a:effectLst>
                  <a:outerShdw blurRad="38100" dist="38100" dir="2700000" algn="tl">
                    <a:srgbClr val="000000">
                      <a:alpha val="43137"/>
                    </a:srgbClr>
                  </a:outerShdw>
                </a:effectLst>
              </a:rPr>
              <a:t>2.</a:t>
            </a:r>
            <a:r>
              <a:rPr lang="en" dirty="0"/>
              <a:t/>
            </a:r>
            <a:br>
              <a:rPr lang="en" dirty="0"/>
            </a:br>
            <a:r>
              <a:rPr lang="en-US" sz="3200" cap="all" dirty="0" smtClean="0">
                <a:solidFill>
                  <a:srgbClr val="FF5722"/>
                </a:solidFill>
                <a:effectLst>
                  <a:outerShdw blurRad="38100" dist="38100" dir="2700000" algn="tl">
                    <a:srgbClr val="000000">
                      <a:alpha val="43137"/>
                    </a:srgbClr>
                  </a:outerShdw>
                </a:effectLst>
              </a:rPr>
              <a:t>Family,</a:t>
            </a:r>
            <a:br>
              <a:rPr lang="en-US" sz="3200" cap="all" dirty="0" smtClean="0">
                <a:solidFill>
                  <a:srgbClr val="FF5722"/>
                </a:solidFill>
                <a:effectLst>
                  <a:outerShdw blurRad="38100" dist="38100" dir="2700000" algn="tl">
                    <a:srgbClr val="000000">
                      <a:alpha val="43137"/>
                    </a:srgbClr>
                  </a:outerShdw>
                </a:effectLst>
              </a:rPr>
            </a:br>
            <a:r>
              <a:rPr lang="en-US" cap="all" dirty="0" smtClean="0">
                <a:solidFill>
                  <a:srgbClr val="FF5722"/>
                </a:solidFill>
                <a:effectLst>
                  <a:outerShdw blurRad="38100" dist="38100" dir="2700000" algn="tl">
                    <a:srgbClr val="000000">
                      <a:alpha val="43137"/>
                    </a:srgbClr>
                  </a:outerShdw>
                </a:effectLst>
              </a:rPr>
              <a:t>Associates</a:t>
            </a:r>
            <a:endParaRPr lang="en-US" cap="all" dirty="0">
              <a:solidFill>
                <a:srgbClr val="FF5722"/>
              </a:solidFill>
              <a:effectLst>
                <a:outerShdw blurRad="38100" dist="38100" dir="2700000" algn="tl">
                  <a:srgbClr val="000000">
                    <a:alpha val="43137"/>
                  </a:srgbClr>
                </a:outerShdw>
              </a:effectLst>
            </a:endParaRPr>
          </a:p>
        </p:txBody>
      </p:sp>
      <p:sp>
        <p:nvSpPr>
          <p:cNvPr id="437" name="Google Shape;437;p40"/>
          <p:cNvSpPr txBox="1">
            <a:spLocks noGrp="1"/>
          </p:cNvSpPr>
          <p:nvPr>
            <p:ph type="subTitle" idx="1"/>
          </p:nvPr>
        </p:nvSpPr>
        <p:spPr>
          <a:xfrm>
            <a:off x="5852160" y="4206240"/>
            <a:ext cx="2834640" cy="1375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t>What about problems within our families, communities, work associates, and </a:t>
            </a:r>
            <a:r>
              <a:rPr lang="en" b="1" dirty="0" smtClean="0">
                <a:latin typeface="+mj-lt"/>
              </a:rPr>
              <a:t>“</a:t>
            </a:r>
            <a:r>
              <a:rPr lang="en" b="1" dirty="0" smtClean="0"/>
              <a:t>7 Spheres” institutions?</a:t>
            </a:r>
            <a:endParaRPr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5722"/>
        </a:solidFill>
        <a:effectLst/>
      </p:bgPr>
    </p:bg>
    <p:spTree>
      <p:nvGrpSpPr>
        <p:cNvPr id="1" name="Shape 137"/>
        <p:cNvGrpSpPr/>
        <p:nvPr/>
      </p:nvGrpSpPr>
      <p:grpSpPr>
        <a:xfrm>
          <a:off x="0" y="0"/>
          <a:ext cx="0" cy="0"/>
          <a:chOff x="0" y="0"/>
          <a:chExt cx="0" cy="0"/>
        </a:xfrm>
      </p:grpSpPr>
      <p:sp>
        <p:nvSpPr>
          <p:cNvPr id="149" name="Google Shape;149;p2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79" y="301302"/>
            <a:ext cx="8150762" cy="6100722"/>
          </a:xfrm>
          <a:prstGeom prst="rect">
            <a:avLst/>
          </a:prstGeom>
        </p:spPr>
      </p:pic>
      <p:sp>
        <p:nvSpPr>
          <p:cNvPr id="3" name="Oval 2"/>
          <p:cNvSpPr/>
          <p:nvPr/>
        </p:nvSpPr>
        <p:spPr>
          <a:xfrm>
            <a:off x="1645921" y="2011680"/>
            <a:ext cx="5669280" cy="2712720"/>
          </a:xfrm>
          <a:prstGeom prst="ellipse">
            <a:avLst/>
          </a:prstGeom>
          <a:solidFill>
            <a:srgbClr val="FF5722"/>
          </a:solidFill>
          <a:ln>
            <a:noFill/>
          </a:ln>
          <a:effectLst>
            <a:glow rad="317500">
              <a:srgbClr val="000000">
                <a:alpha val="45000"/>
              </a:srgbClr>
            </a:glow>
            <a:outerShdw blurRad="50800" dist="50800" dir="5400000" algn="ctr" rotWithShape="0">
              <a:srgbClr val="000000"/>
            </a:outerShdw>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solidFill>
                <a:effectLst>
                  <a:outerShdw blurRad="38100" dist="38100" dir="2700000" algn="tl">
                    <a:srgbClr val="000000">
                      <a:alpha val="43137"/>
                    </a:srgbClr>
                  </a:outerShdw>
                </a:effectLst>
                <a:latin typeface="Karla" panose="020B0604020202020204" charset="0"/>
              </a:rPr>
              <a:t>Wisdom cries aloud </a:t>
            </a:r>
            <a:r>
              <a:rPr lang="en-US" sz="2400" i="1" dirty="0" smtClean="0">
                <a:solidFill>
                  <a:schemeClr val="bg1"/>
                </a:solidFill>
                <a:effectLst>
                  <a:outerShdw blurRad="38100" dist="38100" dir="2700000" algn="tl">
                    <a:srgbClr val="000000">
                      <a:alpha val="43137"/>
                    </a:srgbClr>
                  </a:outerShdw>
                </a:effectLst>
                <a:latin typeface="Karla" panose="020B0604020202020204" charset="0"/>
              </a:rPr>
              <a:t>in</a:t>
            </a:r>
          </a:p>
          <a:p>
            <a:pPr algn="ctr"/>
            <a:r>
              <a:rPr lang="en-US" sz="2400" i="1" dirty="0" smtClean="0">
                <a:solidFill>
                  <a:schemeClr val="bg1"/>
                </a:solidFill>
                <a:effectLst>
                  <a:outerShdw blurRad="38100" dist="38100" dir="2700000" algn="tl">
                    <a:srgbClr val="000000">
                      <a:alpha val="43137"/>
                    </a:srgbClr>
                  </a:outerShdw>
                </a:effectLst>
                <a:latin typeface="Karla" panose="020B0604020202020204" charset="0"/>
              </a:rPr>
              <a:t>the streets, in </a:t>
            </a:r>
            <a:r>
              <a:rPr lang="en-US" sz="2400" i="1" dirty="0">
                <a:solidFill>
                  <a:schemeClr val="bg1"/>
                </a:solidFill>
                <a:effectLst>
                  <a:outerShdw blurRad="38100" dist="38100" dir="2700000" algn="tl">
                    <a:srgbClr val="000000">
                      <a:alpha val="43137"/>
                    </a:srgbClr>
                  </a:outerShdw>
                </a:effectLst>
                <a:latin typeface="Karla" panose="020B0604020202020204" charset="0"/>
              </a:rPr>
              <a:t>the markets </a:t>
            </a:r>
            <a:r>
              <a:rPr lang="en-US" sz="2400" i="1" dirty="0" smtClean="0">
                <a:solidFill>
                  <a:schemeClr val="bg1"/>
                </a:solidFill>
                <a:effectLst>
                  <a:outerShdw blurRad="38100" dist="38100" dir="2700000" algn="tl">
                    <a:srgbClr val="000000">
                      <a:alpha val="43137"/>
                    </a:srgbClr>
                  </a:outerShdw>
                </a:effectLst>
                <a:latin typeface="Karla" panose="020B0604020202020204" charset="0"/>
              </a:rPr>
              <a:t>she raises </a:t>
            </a:r>
            <a:r>
              <a:rPr lang="en-US" sz="2400" i="1" dirty="0">
                <a:solidFill>
                  <a:schemeClr val="bg1"/>
                </a:solidFill>
                <a:effectLst>
                  <a:outerShdw blurRad="38100" dist="38100" dir="2700000" algn="tl">
                    <a:srgbClr val="000000">
                      <a:alpha val="43137"/>
                    </a:srgbClr>
                  </a:outerShdw>
                </a:effectLst>
                <a:latin typeface="Karla" panose="020B0604020202020204" charset="0"/>
              </a:rPr>
              <a:t>her </a:t>
            </a:r>
            <a:r>
              <a:rPr lang="en-US" sz="2400" i="1" dirty="0" smtClean="0">
                <a:solidFill>
                  <a:schemeClr val="bg1"/>
                </a:solidFill>
                <a:effectLst>
                  <a:outerShdw blurRad="38100" dist="38100" dir="2700000" algn="tl">
                    <a:srgbClr val="000000">
                      <a:alpha val="43137"/>
                    </a:srgbClr>
                  </a:outerShdw>
                </a:effectLst>
                <a:latin typeface="Karla" panose="020B0604020202020204" charset="0"/>
              </a:rPr>
              <a:t>voice: Love </a:t>
            </a:r>
            <a:r>
              <a:rPr lang="en-US" sz="2400" i="1" dirty="0">
                <a:solidFill>
                  <a:schemeClr val="bg1"/>
                </a:solidFill>
                <a:effectLst>
                  <a:outerShdw blurRad="38100" dist="38100" dir="2700000" algn="tl">
                    <a:srgbClr val="000000">
                      <a:alpha val="43137"/>
                    </a:srgbClr>
                  </a:outerShdw>
                </a:effectLst>
                <a:latin typeface="Karla" panose="020B0604020202020204" charset="0"/>
              </a:rPr>
              <a:t>your </a:t>
            </a:r>
            <a:r>
              <a:rPr lang="en-US" sz="2400" i="1" dirty="0" smtClean="0">
                <a:solidFill>
                  <a:schemeClr val="bg1"/>
                </a:solidFill>
                <a:effectLst>
                  <a:outerShdw blurRad="38100" dist="38100" dir="2700000" algn="tl">
                    <a:srgbClr val="000000">
                      <a:alpha val="43137"/>
                    </a:srgbClr>
                  </a:outerShdw>
                </a:effectLst>
                <a:latin typeface="Karla" panose="020B0604020202020204" charset="0"/>
              </a:rPr>
              <a:t>neighbors as yourselves!</a:t>
            </a:r>
            <a:endParaRPr lang="en-US" sz="2400" i="1" dirty="0">
              <a:solidFill>
                <a:schemeClr val="bg1"/>
              </a:solidFill>
              <a:effectLst>
                <a:outerShdw blurRad="38100" dist="38100" dir="2700000" algn="tl">
                  <a:srgbClr val="000000">
                    <a:alpha val="43137"/>
                  </a:srgbClr>
                </a:outerShdw>
              </a:effectLst>
              <a:latin typeface="Karla" panose="020B0604020202020204" charset="0"/>
            </a:endParaRPr>
          </a:p>
        </p:txBody>
      </p:sp>
    </p:spTree>
    <p:extLst>
      <p:ext uri="{BB962C8B-B14F-4D97-AF65-F5344CB8AC3E}">
        <p14:creationId xmlns:p14="http://schemas.microsoft.com/office/powerpoint/2010/main" val="28540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688"/>
        </a:solidFill>
        <a:effectLst/>
      </p:bgPr>
    </p:bg>
    <p:spTree>
      <p:nvGrpSpPr>
        <p:cNvPr id="1" name="Shape 435"/>
        <p:cNvGrpSpPr/>
        <p:nvPr/>
      </p:nvGrpSpPr>
      <p:grpSpPr>
        <a:xfrm>
          <a:off x="0" y="0"/>
          <a:ext cx="0" cy="0"/>
          <a:chOff x="0" y="0"/>
          <a:chExt cx="0" cy="0"/>
        </a:xfrm>
      </p:grpSpPr>
      <p:sp>
        <p:nvSpPr>
          <p:cNvPr id="436" name="Google Shape;436;p40"/>
          <p:cNvSpPr txBox="1">
            <a:spLocks noGrp="1"/>
          </p:cNvSpPr>
          <p:nvPr>
            <p:ph type="ctrTitle"/>
          </p:nvPr>
        </p:nvSpPr>
        <p:spPr>
          <a:xfrm>
            <a:off x="648300" y="1806333"/>
            <a:ext cx="3522300" cy="3986400"/>
          </a:xfrm>
          <a:prstGeom prst="rect">
            <a:avLst/>
          </a:prstGeom>
        </p:spPr>
        <p:txBody>
          <a:bodyPr spcFirstLastPara="1" wrap="square" lIns="91425" tIns="91425" rIns="91425" bIns="91425" anchor="b" anchorCtr="0">
            <a:noAutofit/>
          </a:bodyPr>
          <a:lstStyle/>
          <a:p>
            <a:r>
              <a:rPr lang="en" sz="7200" dirty="0" smtClean="0">
                <a:solidFill>
                  <a:srgbClr val="009688"/>
                </a:solidFill>
                <a:effectLst>
                  <a:outerShdw blurRad="38100" dist="38100" dir="2700000" algn="tl">
                    <a:srgbClr val="000000">
                      <a:alpha val="43137"/>
                    </a:srgbClr>
                  </a:outerShdw>
                </a:effectLst>
              </a:rPr>
              <a:t>3.</a:t>
            </a:r>
            <a:r>
              <a:rPr lang="en" dirty="0" smtClean="0"/>
              <a:t/>
            </a:r>
            <a:br>
              <a:rPr lang="en" dirty="0" smtClean="0"/>
            </a:br>
            <a:r>
              <a:rPr lang="en-US" sz="3200" cap="all" dirty="0">
                <a:solidFill>
                  <a:srgbClr val="009688"/>
                </a:solidFill>
                <a:effectLst>
                  <a:outerShdw blurRad="38100" dist="38100" dir="2700000" algn="tl">
                    <a:srgbClr val="000000">
                      <a:alpha val="43137"/>
                    </a:srgbClr>
                  </a:outerShdw>
                </a:effectLst>
              </a:rPr>
              <a:t>World,</a:t>
            </a:r>
            <a:br>
              <a:rPr lang="en-US" sz="3200" cap="all" dirty="0">
                <a:solidFill>
                  <a:srgbClr val="009688"/>
                </a:solidFill>
                <a:effectLst>
                  <a:outerShdw blurRad="38100" dist="38100" dir="2700000" algn="tl">
                    <a:srgbClr val="000000">
                      <a:alpha val="43137"/>
                    </a:srgbClr>
                  </a:outerShdw>
                </a:effectLst>
              </a:rPr>
            </a:br>
            <a:r>
              <a:rPr lang="en-US" sz="3200" cap="all" dirty="0">
                <a:solidFill>
                  <a:srgbClr val="009688"/>
                </a:solidFill>
                <a:effectLst>
                  <a:outerShdw blurRad="38100" dist="38100" dir="2700000" algn="tl">
                    <a:srgbClr val="000000">
                      <a:alpha val="43137"/>
                    </a:srgbClr>
                  </a:outerShdw>
                </a:effectLst>
              </a:rPr>
              <a:t>Society</a:t>
            </a:r>
            <a:endParaRPr lang="en-US" cap="all" dirty="0">
              <a:solidFill>
                <a:srgbClr val="009688"/>
              </a:solidFill>
              <a:effectLst>
                <a:outerShdw blurRad="38100" dist="38100" dir="2700000" algn="tl">
                  <a:srgbClr val="000000">
                    <a:alpha val="43137"/>
                  </a:srgbClr>
                </a:outerShdw>
              </a:effectLst>
            </a:endParaRPr>
          </a:p>
        </p:txBody>
      </p:sp>
      <p:sp>
        <p:nvSpPr>
          <p:cNvPr id="437" name="Google Shape;437;p40"/>
          <p:cNvSpPr txBox="1">
            <a:spLocks noGrp="1"/>
          </p:cNvSpPr>
          <p:nvPr>
            <p:ph type="subTitle" idx="1"/>
          </p:nvPr>
        </p:nvSpPr>
        <p:spPr>
          <a:xfrm>
            <a:off x="5791200" y="4191000"/>
            <a:ext cx="2590800" cy="1375600"/>
          </a:xfrm>
          <a:prstGeom prst="rect">
            <a:avLst/>
          </a:prstGeom>
        </p:spPr>
        <p:txBody>
          <a:bodyPr spcFirstLastPara="1" wrap="square" lIns="91425" tIns="91425" rIns="91425" bIns="91425" anchor="b" anchorCtr="0">
            <a:noAutofit/>
          </a:bodyPr>
          <a:lstStyle/>
          <a:p>
            <a:pPr marL="0" lvl="0" indent="0" algn="l"/>
            <a:r>
              <a:rPr lang="en" b="1" dirty="0" smtClean="0"/>
              <a:t>We’re in a confused and troubled world. </a:t>
            </a:r>
            <a:r>
              <a:rPr lang="en-US" b="1" dirty="0"/>
              <a:t>Where will it all end? </a:t>
            </a:r>
            <a:r>
              <a:rPr lang="en-US" b="1" dirty="0" smtClean="0"/>
              <a:t>And how </a:t>
            </a:r>
            <a:r>
              <a:rPr lang="en-US" b="1" dirty="0"/>
              <a:t>can we be overcomers</a:t>
            </a:r>
            <a:r>
              <a:rPr lang="en-US" b="1" dirty="0" smtClean="0"/>
              <a:t>?</a:t>
            </a:r>
          </a:p>
        </p:txBody>
      </p:sp>
    </p:spTree>
    <p:extLst>
      <p:ext uri="{BB962C8B-B14F-4D97-AF65-F5344CB8AC3E}">
        <p14:creationId xmlns:p14="http://schemas.microsoft.com/office/powerpoint/2010/main" val="40240318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9688"/>
        </a:solidFill>
        <a:effectLst/>
      </p:bgPr>
    </p:bg>
    <p:spTree>
      <p:nvGrpSpPr>
        <p:cNvPr id="1" name="Shape 137"/>
        <p:cNvGrpSpPr/>
        <p:nvPr/>
      </p:nvGrpSpPr>
      <p:grpSpPr>
        <a:xfrm>
          <a:off x="0" y="0"/>
          <a:ext cx="0" cy="0"/>
          <a:chOff x="0" y="0"/>
          <a:chExt cx="0" cy="0"/>
        </a:xfrm>
      </p:grpSpPr>
      <p:sp>
        <p:nvSpPr>
          <p:cNvPr id="149" name="Google Shape;149;p2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8" y="247160"/>
            <a:ext cx="8418806" cy="6306040"/>
          </a:xfrm>
          <a:prstGeom prst="rect">
            <a:avLst/>
          </a:prstGeom>
        </p:spPr>
      </p:pic>
      <p:sp>
        <p:nvSpPr>
          <p:cNvPr id="3" name="Oval 2"/>
          <p:cNvSpPr/>
          <p:nvPr/>
        </p:nvSpPr>
        <p:spPr>
          <a:xfrm>
            <a:off x="1645921" y="2011680"/>
            <a:ext cx="5669280" cy="2712720"/>
          </a:xfrm>
          <a:prstGeom prst="ellipse">
            <a:avLst/>
          </a:prstGeom>
          <a:solidFill>
            <a:srgbClr val="009688"/>
          </a:solidFill>
          <a:ln>
            <a:noFill/>
          </a:ln>
          <a:effectLst>
            <a:glow rad="330200">
              <a:schemeClr val="bg1">
                <a:alpha val="93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bg1"/>
                </a:solidFill>
                <a:latin typeface="Karla" panose="020B0604020202020204" charset="0"/>
              </a:rPr>
              <a:t>Pray for the peace of Jerusalem</a:t>
            </a:r>
            <a:r>
              <a:rPr lang="en-US" sz="2400" i="1" dirty="0" smtClean="0">
                <a:solidFill>
                  <a:schemeClr val="bg1"/>
                </a:solidFill>
                <a:latin typeface="Karla" panose="020B0604020202020204" charset="0"/>
              </a:rPr>
              <a:t>! May </a:t>
            </a:r>
            <a:r>
              <a:rPr lang="en-US" sz="2400" i="1" dirty="0">
                <a:solidFill>
                  <a:schemeClr val="bg1"/>
                </a:solidFill>
                <a:latin typeface="Karla" panose="020B0604020202020204" charset="0"/>
              </a:rPr>
              <a:t>they be secure who love </a:t>
            </a:r>
            <a:r>
              <a:rPr lang="en-US" sz="2400" i="1" dirty="0" smtClean="0">
                <a:solidFill>
                  <a:schemeClr val="bg1"/>
                </a:solidFill>
                <a:latin typeface="Karla" panose="020B0604020202020204" charset="0"/>
              </a:rPr>
              <a:t>you! And may peace be </a:t>
            </a:r>
            <a:r>
              <a:rPr lang="en-US" sz="2400" i="1" dirty="0">
                <a:solidFill>
                  <a:schemeClr val="bg1"/>
                </a:solidFill>
                <a:latin typeface="Karla" panose="020B0604020202020204" charset="0"/>
              </a:rPr>
              <a:t>within your </a:t>
            </a:r>
            <a:r>
              <a:rPr lang="en-US" sz="2400" i="1" dirty="0" smtClean="0">
                <a:solidFill>
                  <a:schemeClr val="bg1"/>
                </a:solidFill>
                <a:latin typeface="Karla" panose="020B0604020202020204" charset="0"/>
              </a:rPr>
              <a:t>walls!</a:t>
            </a:r>
            <a:endParaRPr lang="en-US" sz="2400" i="1" dirty="0">
              <a:solidFill>
                <a:schemeClr val="bg1"/>
              </a:solidFill>
              <a:latin typeface="Karla" panose="020B0604020202020204" charset="0"/>
            </a:endParaRPr>
          </a:p>
        </p:txBody>
      </p:sp>
    </p:spTree>
    <p:extLst>
      <p:ext uri="{BB962C8B-B14F-4D97-AF65-F5344CB8AC3E}">
        <p14:creationId xmlns:p14="http://schemas.microsoft.com/office/powerpoint/2010/main" val="83265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0"/>
        <p:cNvGrpSpPr/>
        <p:nvPr/>
      </p:nvGrpSpPr>
      <p:grpSpPr>
        <a:xfrm>
          <a:off x="0" y="0"/>
          <a:ext cx="0" cy="0"/>
          <a:chOff x="0" y="0"/>
          <a:chExt cx="0" cy="0"/>
        </a:xfrm>
      </p:grpSpPr>
      <p:sp>
        <p:nvSpPr>
          <p:cNvPr id="113" name="Google Shape;113;p17"/>
          <p:cNvSpPr txBox="1">
            <a:spLocks noGrp="1"/>
          </p:cNvSpPr>
          <p:nvPr>
            <p:ph type="sldNum" idx="4294967295"/>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5" name="Google Shape;76;p14"/>
          <p:cNvSpPr txBox="1">
            <a:spLocks/>
          </p:cNvSpPr>
          <p:nvPr/>
        </p:nvSpPr>
        <p:spPr>
          <a:xfrm>
            <a:off x="640080" y="3383280"/>
            <a:ext cx="4229100" cy="28498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9pPr>
          </a:lstStyle>
          <a:p>
            <a:r>
              <a:rPr lang="en-US" sz="4000" dirty="0" smtClean="0">
                <a:solidFill>
                  <a:srgbClr val="FFC000"/>
                </a:solidFill>
                <a:effectLst>
                  <a:outerShdw blurRad="38100" dist="38100" dir="2700000" algn="tl">
                    <a:srgbClr val="000000">
                      <a:alpha val="43137"/>
                    </a:srgbClr>
                  </a:outerShdw>
                </a:effectLst>
              </a:rPr>
              <a:t>MERRY</a:t>
            </a:r>
          </a:p>
          <a:p>
            <a:r>
              <a:rPr lang="en-US" sz="4000" dirty="0" smtClean="0">
                <a:solidFill>
                  <a:srgbClr val="FFC000"/>
                </a:solidFill>
                <a:effectLst>
                  <a:outerShdw blurRad="38100" dist="38100" dir="2700000" algn="tl">
                    <a:srgbClr val="000000">
                      <a:alpha val="43137"/>
                    </a:srgbClr>
                  </a:outerShdw>
                </a:effectLst>
              </a:rPr>
              <a:t>ORTHODOX</a:t>
            </a:r>
          </a:p>
          <a:p>
            <a:r>
              <a:rPr lang="en-US" sz="4000" dirty="0" smtClean="0">
                <a:solidFill>
                  <a:srgbClr val="FFC000"/>
                </a:solidFill>
                <a:effectLst>
                  <a:outerShdw blurRad="38100" dist="38100" dir="2700000" algn="tl">
                    <a:srgbClr val="000000">
                      <a:alpha val="43137"/>
                    </a:srgbClr>
                  </a:outerShdw>
                </a:effectLst>
              </a:rPr>
              <a:t>CHRISTMAS!</a:t>
            </a:r>
            <a:r>
              <a:rPr lang="en-US" sz="2800" dirty="0" smtClean="0">
                <a:solidFill>
                  <a:srgbClr val="0070C0"/>
                </a:solidFill>
              </a:rPr>
              <a:t/>
            </a:r>
            <a:br>
              <a:rPr lang="en-US" sz="2800" dirty="0" smtClean="0">
                <a:solidFill>
                  <a:srgbClr val="0070C0"/>
                </a:solidFill>
              </a:rPr>
            </a:br>
            <a:r>
              <a:rPr lang="en-US" sz="700" dirty="0" smtClean="0">
                <a:solidFill>
                  <a:srgbClr val="0070C0"/>
                </a:solidFill>
              </a:rPr>
              <a:t>    </a:t>
            </a:r>
            <a:r>
              <a:rPr lang="en-US" sz="2800" dirty="0" smtClean="0">
                <a:solidFill>
                  <a:srgbClr val="0070C0"/>
                </a:solidFill>
              </a:rPr>
              <a:t/>
            </a:r>
            <a:br>
              <a:rPr lang="en-US" sz="2800" dirty="0" smtClean="0">
                <a:solidFill>
                  <a:srgbClr val="0070C0"/>
                </a:solidFill>
              </a:rPr>
            </a:br>
            <a:r>
              <a:rPr lang="en-US" sz="2800" dirty="0" smtClean="0">
                <a:solidFill>
                  <a:srgbClr val="4D4D4D"/>
                </a:solidFill>
              </a:rPr>
              <a:t>Men’s Bible Study</a:t>
            </a:r>
            <a:br>
              <a:rPr lang="en-US" sz="2800" dirty="0" smtClean="0">
                <a:solidFill>
                  <a:srgbClr val="4D4D4D"/>
                </a:solidFill>
              </a:rPr>
            </a:br>
            <a:r>
              <a:rPr lang="en-US" sz="2800" dirty="0" smtClean="0">
                <a:solidFill>
                  <a:srgbClr val="4D4D4D"/>
                </a:solidFill>
              </a:rPr>
              <a:t>January 4, 2024</a:t>
            </a:r>
            <a:endParaRPr lang="en-US" sz="2800" dirty="0">
              <a:solidFill>
                <a:srgbClr val="4D4D4D"/>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74" y="1295399"/>
            <a:ext cx="1726925" cy="1737360"/>
          </a:xfrm>
          <a:prstGeom prst="rect">
            <a:avLst/>
          </a:prstGeom>
        </p:spPr>
      </p:pic>
      <p:sp>
        <p:nvSpPr>
          <p:cNvPr id="8" name="Google Shape;99;p16"/>
          <p:cNvSpPr txBox="1">
            <a:spLocks/>
          </p:cNvSpPr>
          <p:nvPr/>
        </p:nvSpPr>
        <p:spPr>
          <a:xfrm>
            <a:off x="4910666" y="2123479"/>
            <a:ext cx="4191000" cy="406726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1pPr>
            <a:lvl2pPr marL="914400" marR="0" lvl="1"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2pPr>
            <a:lvl3pPr marL="1371600" marR="0" lvl="2"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3pPr>
            <a:lvl4pPr marL="1828800" marR="0" lvl="3"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4pPr>
            <a:lvl5pPr marL="2286000" marR="0" lvl="4"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5pPr>
            <a:lvl6pPr marL="2743200" marR="0" lvl="5"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6pPr>
            <a:lvl7pPr marL="3200400" marR="0" lvl="6"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7pPr>
            <a:lvl8pPr marL="3657600" marR="0" lvl="7"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8pPr>
            <a:lvl9pPr marL="4114800" marR="0" lvl="8"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9pPr>
          </a:lstStyle>
          <a:p>
            <a:pPr marL="0" indent="0" algn="ctr">
              <a:buFont typeface="Karla"/>
              <a:buNone/>
            </a:pPr>
            <a:r>
              <a:rPr lang="en-US" sz="2800" b="1" i="1" dirty="0" smtClean="0">
                <a:solidFill>
                  <a:srgbClr val="000000"/>
                </a:solidFill>
                <a:latin typeface="Arial Narrow" panose="020B0606020202030204" pitchFamily="34" charset="0"/>
              </a:rPr>
              <a:t>A Memorial Acclamation</a:t>
            </a:r>
          </a:p>
          <a:p>
            <a:pPr marL="0" indent="0">
              <a:spcBef>
                <a:spcPts val="0"/>
              </a:spcBef>
              <a:buFont typeface="Karla"/>
              <a:buNone/>
            </a:pPr>
            <a:endParaRPr lang="en-US" sz="1200" b="1" dirty="0" smtClean="0">
              <a:solidFill>
                <a:srgbClr val="0000FF"/>
              </a:solidFill>
              <a:effectLst>
                <a:outerShdw blurRad="38100" dist="38100" dir="2700000" algn="tl">
                  <a:srgbClr val="000000">
                    <a:alpha val="43137"/>
                  </a:srgbClr>
                </a:outerShdw>
              </a:effectLst>
            </a:endParaRPr>
          </a:p>
          <a:p>
            <a:pPr marL="0" indent="0">
              <a:buFont typeface="Karla"/>
              <a:buNone/>
            </a:pPr>
            <a:r>
              <a:rPr lang="en-US" sz="2800" b="1" dirty="0" smtClean="0">
                <a:solidFill>
                  <a:srgbClr val="0000FF"/>
                </a:solidFill>
                <a:effectLst>
                  <a:outerShdw blurRad="38100" dist="38100" dir="2700000" algn="tl">
                    <a:srgbClr val="000000">
                      <a:alpha val="43137"/>
                    </a:srgbClr>
                  </a:outerShdw>
                </a:effectLst>
              </a:rPr>
              <a:t>  The Lamb of God</a:t>
            </a:r>
          </a:p>
          <a:p>
            <a:pPr marL="0" indent="0">
              <a:buFont typeface="Karla"/>
              <a:buNone/>
            </a:pPr>
            <a:r>
              <a:rPr lang="en-US" sz="2400" i="1" spc="100" dirty="0" smtClean="0">
                <a:solidFill>
                  <a:srgbClr val="000000"/>
                </a:solidFill>
                <a:effectLst>
                  <a:outerShdw blurRad="38100" dist="38100" dir="2700000" algn="tl">
                    <a:srgbClr val="000000">
                      <a:alpha val="43137"/>
                    </a:srgbClr>
                  </a:outerShdw>
                </a:effectLst>
              </a:rPr>
              <a:t>      Christ was born;</a:t>
            </a:r>
          </a:p>
          <a:p>
            <a:pPr marL="0" indent="0">
              <a:buFont typeface="Karla"/>
              <a:buNone/>
            </a:pPr>
            <a:r>
              <a:rPr lang="en-US" sz="2400" i="1" spc="100" dirty="0" smtClean="0">
                <a:solidFill>
                  <a:srgbClr val="000000"/>
                </a:solidFill>
                <a:effectLst>
                  <a:outerShdw blurRad="38100" dist="38100" dir="2700000" algn="tl">
                    <a:srgbClr val="000000">
                      <a:alpha val="43137"/>
                    </a:srgbClr>
                  </a:outerShdw>
                </a:effectLst>
              </a:rPr>
              <a:t>      Christ has died;</a:t>
            </a:r>
          </a:p>
          <a:p>
            <a:pPr marL="0" indent="0">
              <a:buFont typeface="Karla"/>
              <a:buNone/>
            </a:pPr>
            <a:r>
              <a:rPr lang="en-US" sz="2400" i="1" spc="100" dirty="0" smtClean="0">
                <a:solidFill>
                  <a:srgbClr val="000000"/>
                </a:solidFill>
                <a:effectLst>
                  <a:outerShdw blurRad="38100" dist="38100" dir="2700000" algn="tl">
                    <a:srgbClr val="000000">
                      <a:alpha val="43137"/>
                    </a:srgbClr>
                  </a:outerShdw>
                </a:effectLst>
              </a:rPr>
              <a:t>      Christ is risen!</a:t>
            </a:r>
          </a:p>
          <a:p>
            <a:pPr marL="0" indent="0">
              <a:buFont typeface="Karla"/>
              <a:buNone/>
            </a:pPr>
            <a:r>
              <a:rPr lang="en-US" sz="2400" i="1" spc="100" dirty="0" smtClean="0">
                <a:solidFill>
                  <a:srgbClr val="000000"/>
                </a:solidFill>
                <a:effectLst>
                  <a:outerShdw blurRad="38100" dist="38100" dir="2700000" algn="tl">
                    <a:srgbClr val="000000">
                      <a:alpha val="43137"/>
                    </a:srgbClr>
                  </a:outerShdw>
                </a:effectLst>
              </a:rPr>
              <a:t>      Christ will come again.</a:t>
            </a:r>
          </a:p>
          <a:p>
            <a:pPr marL="0" indent="0">
              <a:buFont typeface="Karla"/>
              <a:buNone/>
            </a:pPr>
            <a:r>
              <a:rPr lang="en-US" sz="2800" b="1" dirty="0">
                <a:solidFill>
                  <a:srgbClr val="C00000"/>
                </a:solidFill>
                <a:effectLst>
                  <a:outerShdw blurRad="38100" dist="38100" dir="2700000" algn="tl">
                    <a:srgbClr val="000000">
                      <a:alpha val="43137"/>
                    </a:srgbClr>
                  </a:outerShdw>
                </a:effectLst>
              </a:rPr>
              <a:t> </a:t>
            </a:r>
            <a:r>
              <a:rPr lang="en-US" sz="2800" b="1" dirty="0" smtClean="0">
                <a:solidFill>
                  <a:srgbClr val="C00000"/>
                </a:solidFill>
                <a:effectLst>
                  <a:outerShdw blurRad="38100" dist="38100" dir="2700000" algn="tl">
                    <a:srgbClr val="000000">
                      <a:alpha val="43137"/>
                    </a:srgbClr>
                  </a:outerShdw>
                </a:effectLst>
              </a:rPr>
              <a:t>      The Lion of Judah</a:t>
            </a:r>
          </a:p>
          <a:p>
            <a:pPr marL="0" indent="0">
              <a:buFont typeface="Karla"/>
              <a:buNone/>
            </a:pPr>
            <a:endParaRPr lang="en-US" sz="2800" b="1" dirty="0">
              <a:solidFill>
                <a:srgbClr val="C00000"/>
              </a:solidFill>
              <a:effectLst>
                <a:outerShdw blurRad="38100" dist="38100" dir="2700000" algn="tl">
                  <a:srgbClr val="000000">
                    <a:alpha val="43137"/>
                  </a:srgbClr>
                </a:outerShdw>
              </a:effectLst>
            </a:endParaRPr>
          </a:p>
          <a:p>
            <a:pPr marL="0" indent="0" algn="ctr">
              <a:buNone/>
            </a:pPr>
            <a:r>
              <a:rPr lang="en-US" sz="2800" dirty="0" smtClean="0">
                <a:solidFill>
                  <a:schemeClr val="bg1"/>
                </a:solidFill>
                <a:effectLst>
                  <a:outerShdw blurRad="38100" dist="38100" dir="2700000" algn="tl">
                    <a:srgbClr val="000000">
                      <a:alpha val="43137"/>
                    </a:srgbClr>
                  </a:outerShdw>
                </a:effectLst>
              </a:rPr>
              <a:t>    Bill Morehouse</a:t>
            </a:r>
            <a:endParaRPr lang="en-US" sz="2800" dirty="0">
              <a:solidFill>
                <a:schemeClr val="bg1"/>
              </a:solidFill>
              <a:effectLst>
                <a:outerShdw blurRad="38100" dist="38100" dir="2700000" algn="tl">
                  <a:srgbClr val="000000">
                    <a:alpha val="43137"/>
                  </a:srgbClr>
                </a:outerShdw>
              </a:effectLst>
            </a:endParaRPr>
          </a:p>
        </p:txBody>
      </p:sp>
      <p:sp>
        <p:nvSpPr>
          <p:cNvPr id="6" name="Google Shape;76;p14"/>
          <p:cNvSpPr txBox="1">
            <a:spLocks/>
          </p:cNvSpPr>
          <p:nvPr/>
        </p:nvSpPr>
        <p:spPr>
          <a:xfrm>
            <a:off x="640080" y="3383280"/>
            <a:ext cx="3847500" cy="2849801"/>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9pPr>
          </a:lstStyle>
          <a:p>
            <a:r>
              <a:rPr lang="en-US" sz="3600" dirty="0">
                <a:solidFill>
                  <a:srgbClr val="FFC000"/>
                </a:solidFill>
                <a:effectLst>
                  <a:outerShdw blurRad="38100" dist="38100" dir="2700000" algn="tl">
                    <a:srgbClr val="000000">
                      <a:alpha val="43137"/>
                    </a:srgbClr>
                  </a:outerShdw>
                </a:effectLst>
              </a:rPr>
              <a:t>a</a:t>
            </a:r>
            <a:r>
              <a:rPr lang="en-US" sz="3600" dirty="0" smtClean="0">
                <a:solidFill>
                  <a:srgbClr val="FFC000"/>
                </a:solidFill>
                <a:effectLst>
                  <a:outerShdw blurRad="38100" dist="38100" dir="2700000" algn="tl">
                    <a:srgbClr val="000000">
                      <a:alpha val="43137"/>
                    </a:srgbClr>
                  </a:outerShdw>
                </a:effectLst>
              </a:rPr>
              <a:t>nd a</a:t>
            </a:r>
          </a:p>
          <a:p>
            <a:r>
              <a:rPr lang="en-US" sz="4000" dirty="0" smtClean="0">
                <a:solidFill>
                  <a:srgbClr val="FFC000"/>
                </a:solidFill>
                <a:effectLst>
                  <a:outerShdw blurRad="38100" dist="38100" dir="2700000" algn="tl">
                    <a:srgbClr val="000000">
                      <a:alpha val="43137"/>
                    </a:srgbClr>
                  </a:outerShdw>
                </a:effectLst>
              </a:rPr>
              <a:t>HAPPY</a:t>
            </a:r>
          </a:p>
          <a:p>
            <a:r>
              <a:rPr lang="en-US" sz="4000" dirty="0" smtClean="0">
                <a:solidFill>
                  <a:srgbClr val="FFC000"/>
                </a:solidFill>
                <a:effectLst>
                  <a:outerShdw blurRad="38100" dist="38100" dir="2700000" algn="tl">
                    <a:srgbClr val="000000">
                      <a:alpha val="43137"/>
                    </a:srgbClr>
                  </a:outerShdw>
                </a:effectLst>
              </a:rPr>
              <a:t>NEW YEAR!</a:t>
            </a:r>
            <a:r>
              <a:rPr lang="en-US" sz="2800" dirty="0" smtClean="0">
                <a:solidFill>
                  <a:srgbClr val="0070C0"/>
                </a:solidFill>
              </a:rPr>
              <a:t/>
            </a:r>
            <a:br>
              <a:rPr lang="en-US" sz="2800" dirty="0" smtClean="0">
                <a:solidFill>
                  <a:srgbClr val="0070C0"/>
                </a:solidFill>
              </a:rPr>
            </a:br>
            <a:r>
              <a:rPr lang="en-US" sz="700" dirty="0" smtClean="0">
                <a:solidFill>
                  <a:srgbClr val="0070C0"/>
                </a:solidFill>
              </a:rPr>
              <a:t>    </a:t>
            </a:r>
            <a:r>
              <a:rPr lang="en-US" sz="2800" dirty="0" smtClean="0">
                <a:solidFill>
                  <a:srgbClr val="0070C0"/>
                </a:solidFill>
              </a:rPr>
              <a:t/>
            </a:r>
            <a:br>
              <a:rPr lang="en-US" sz="2800" dirty="0" smtClean="0">
                <a:solidFill>
                  <a:srgbClr val="0070C0"/>
                </a:solidFill>
              </a:rPr>
            </a:br>
            <a:r>
              <a:rPr lang="en-US" sz="2800" dirty="0" smtClean="0">
                <a:solidFill>
                  <a:srgbClr val="4D4D4D"/>
                </a:solidFill>
              </a:rPr>
              <a:t>Men’s Bible Study</a:t>
            </a:r>
            <a:br>
              <a:rPr lang="en-US" sz="2800" dirty="0" smtClean="0">
                <a:solidFill>
                  <a:srgbClr val="4D4D4D"/>
                </a:solidFill>
              </a:rPr>
            </a:br>
            <a:r>
              <a:rPr lang="en-US" sz="2800" dirty="0" smtClean="0">
                <a:solidFill>
                  <a:srgbClr val="4D4D4D"/>
                </a:solidFill>
              </a:rPr>
              <a:t>January 4, 2024</a:t>
            </a:r>
            <a:endParaRPr lang="en-US" sz="2800" dirty="0">
              <a:solidFill>
                <a:srgbClr val="4D4D4D"/>
              </a:solidFill>
            </a:endParaRPr>
          </a:p>
        </p:txBody>
      </p:sp>
      <p:sp>
        <p:nvSpPr>
          <p:cNvPr id="9" name="Google Shape;99;p16"/>
          <p:cNvSpPr txBox="1">
            <a:spLocks/>
          </p:cNvSpPr>
          <p:nvPr/>
        </p:nvSpPr>
        <p:spPr>
          <a:xfrm>
            <a:off x="5181600" y="685798"/>
            <a:ext cx="3962400" cy="4377905"/>
          </a:xfrm>
          <a:prstGeom prst="rect">
            <a:avLst/>
          </a:prstGeom>
          <a:solidFill>
            <a:srgbClr val="FFC000"/>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1pPr>
            <a:lvl2pPr marL="914400" marR="0" lvl="1"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2pPr>
            <a:lvl3pPr marL="1371600" marR="0" lvl="2"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3pPr>
            <a:lvl4pPr marL="1828800" marR="0" lvl="3"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4pPr>
            <a:lvl5pPr marL="2286000" marR="0" lvl="4"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5pPr>
            <a:lvl6pPr marL="2743200" marR="0" lvl="5"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6pPr>
            <a:lvl7pPr marL="3200400" marR="0" lvl="6"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7pPr>
            <a:lvl8pPr marL="3657600" marR="0" lvl="7"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8pPr>
            <a:lvl9pPr marL="4114800" marR="0" lvl="8"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9pPr>
          </a:lstStyle>
          <a:p>
            <a:pPr marL="0" indent="0">
              <a:buFont typeface="Karla"/>
              <a:buNone/>
            </a:pPr>
            <a:r>
              <a:rPr lang="en-US" sz="5400" b="1" dirty="0" smtClean="0">
                <a:solidFill>
                  <a:schemeClr val="bg1"/>
                </a:solidFill>
                <a:effectLst>
                  <a:outerShdw blurRad="38100" dist="38100" dir="2700000" algn="tl">
                    <a:srgbClr val="000000">
                      <a:alpha val="43137"/>
                    </a:srgbClr>
                  </a:outerShdw>
                </a:effectLst>
                <a:latin typeface="Montserrat" panose="020B0604020202020204" charset="0"/>
              </a:rPr>
              <a:t>Love,</a:t>
            </a:r>
          </a:p>
          <a:p>
            <a:pPr marL="182880" indent="0">
              <a:buFont typeface="Karla"/>
              <a:buNone/>
            </a:pPr>
            <a:r>
              <a:rPr lang="en-US" sz="5400" b="1" dirty="0" smtClean="0">
                <a:solidFill>
                  <a:schemeClr val="bg1"/>
                </a:solidFill>
                <a:effectLst>
                  <a:outerShdw blurRad="38100" dist="38100" dir="2700000" algn="tl">
                    <a:srgbClr val="000000">
                      <a:alpha val="43137"/>
                    </a:srgbClr>
                  </a:outerShdw>
                </a:effectLst>
                <a:latin typeface="Montserrat" panose="020B0604020202020204" charset="0"/>
              </a:rPr>
              <a:t>Light, </a:t>
            </a:r>
          </a:p>
          <a:p>
            <a:pPr marL="365760" indent="0">
              <a:buFont typeface="Karla"/>
              <a:buNone/>
            </a:pPr>
            <a:r>
              <a:rPr lang="en-US" sz="5400" b="1" dirty="0">
                <a:solidFill>
                  <a:schemeClr val="bg1"/>
                </a:solidFill>
                <a:effectLst>
                  <a:outerShdw blurRad="38100" dist="38100" dir="2700000" algn="tl">
                    <a:srgbClr val="000000">
                      <a:alpha val="43137"/>
                    </a:srgbClr>
                  </a:outerShdw>
                </a:effectLst>
                <a:latin typeface="Montserrat" panose="020B0604020202020204" charset="0"/>
              </a:rPr>
              <a:t>a</a:t>
            </a:r>
            <a:r>
              <a:rPr lang="en-US" sz="5400" b="1" dirty="0" smtClean="0">
                <a:solidFill>
                  <a:schemeClr val="bg1"/>
                </a:solidFill>
                <a:effectLst>
                  <a:outerShdw blurRad="38100" dist="38100" dir="2700000" algn="tl">
                    <a:srgbClr val="000000">
                      <a:alpha val="43137"/>
                    </a:srgbClr>
                  </a:outerShdw>
                </a:effectLst>
                <a:latin typeface="Montserrat" panose="020B0604020202020204" charset="0"/>
              </a:rPr>
              <a:t>nd Life</a:t>
            </a:r>
          </a:p>
        </p:txBody>
      </p:sp>
    </p:spTree>
    <p:extLst>
      <p:ext uri="{BB962C8B-B14F-4D97-AF65-F5344CB8AC3E}">
        <p14:creationId xmlns:p14="http://schemas.microsoft.com/office/powerpoint/2010/main" val="211654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1000"/>
                                        <p:tgtEl>
                                          <p:spTgt spid="8">
                                            <p:txEl>
                                              <p:pRg st="4" end="4"/>
                                            </p:txEl>
                                          </p:spTgt>
                                        </p:tgtEl>
                                      </p:cBhvr>
                                    </p:animEffect>
                                    <p:anim calcmode="lin" valueType="num">
                                      <p:cBhvr>
                                        <p:cTn id="30"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8">
                                            <p:txEl>
                                              <p:pRg st="6" end="6"/>
                                            </p:txEl>
                                          </p:spTgt>
                                        </p:tgtEl>
                                        <p:attrNameLst>
                                          <p:attrName>style.visibility</p:attrName>
                                        </p:attrNameLst>
                                      </p:cBhvr>
                                      <p:to>
                                        <p:strVal val="visible"/>
                                      </p:to>
                                    </p:set>
                                    <p:animEffect transition="in" filter="fade">
                                      <p:cBhvr>
                                        <p:cTn id="39" dur="1000"/>
                                        <p:tgtEl>
                                          <p:spTgt spid="8">
                                            <p:txEl>
                                              <p:pRg st="6" end="6"/>
                                            </p:txEl>
                                          </p:spTgt>
                                        </p:tgtEl>
                                      </p:cBhvr>
                                    </p:animEffect>
                                    <p:anim calcmode="lin" valueType="num">
                                      <p:cBhvr>
                                        <p:cTn id="4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8">
                                            <p:txEl>
                                              <p:pRg st="7" end="7"/>
                                            </p:txEl>
                                          </p:spTgt>
                                        </p:tgtEl>
                                        <p:attrNameLst>
                                          <p:attrName>style.visibility</p:attrName>
                                        </p:attrNameLst>
                                      </p:cBhvr>
                                      <p:to>
                                        <p:strVal val="visible"/>
                                      </p:to>
                                    </p:set>
                                    <p:animEffect transition="in" filter="fade">
                                      <p:cBhvr>
                                        <p:cTn id="44" dur="1000"/>
                                        <p:tgtEl>
                                          <p:spTgt spid="8">
                                            <p:txEl>
                                              <p:pRg st="7" end="7"/>
                                            </p:txEl>
                                          </p:spTgt>
                                        </p:tgtEl>
                                      </p:cBhvr>
                                    </p:animEffect>
                                    <p:anim calcmode="lin" valueType="num">
                                      <p:cBhvr>
                                        <p:cTn id="4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7" end="7"/>
                                            </p:txEl>
                                          </p:spTgt>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Effect transition="in" filter="fade">
                                      <p:cBhvr>
                                        <p:cTn id="49" dur="1000"/>
                                        <p:tgtEl>
                                          <p:spTgt spid="8">
                                            <p:txEl>
                                              <p:pRg st="9" end="9"/>
                                            </p:txEl>
                                          </p:spTgt>
                                        </p:tgtEl>
                                      </p:cBhvr>
                                    </p:animEffect>
                                    <p:anim calcmode="lin" valueType="num">
                                      <p:cBhvr>
                                        <p:cTn id="50"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C27B0"/>
        </a:solidFill>
        <a:effectLst/>
      </p:bgPr>
    </p:bg>
    <p:spTree>
      <p:nvGrpSpPr>
        <p:cNvPr id="1" name="Shape 162"/>
        <p:cNvGrpSpPr/>
        <p:nvPr/>
      </p:nvGrpSpPr>
      <p:grpSpPr>
        <a:xfrm>
          <a:off x="0" y="0"/>
          <a:ext cx="0" cy="0"/>
          <a:chOff x="0" y="0"/>
          <a:chExt cx="0" cy="0"/>
        </a:xfrm>
      </p:grpSpPr>
      <p:sp>
        <p:nvSpPr>
          <p:cNvPr id="164" name="Google Shape;164;p22"/>
          <p:cNvSpPr txBox="1">
            <a:spLocks noGrp="1"/>
          </p:cNvSpPr>
          <p:nvPr>
            <p:ph type="body" idx="1"/>
          </p:nvPr>
        </p:nvSpPr>
        <p:spPr>
          <a:xfrm>
            <a:off x="1069848" y="2057400"/>
            <a:ext cx="5940800" cy="3840480"/>
          </a:xfrm>
          <a:prstGeom prst="rect">
            <a:avLst/>
          </a:prstGeom>
          <a:solidFill>
            <a:schemeClr val="bg1"/>
          </a:solidFill>
        </p:spPr>
        <p:txBody>
          <a:bodyPr spcFirstLastPara="1" wrap="square" lIns="91425" tIns="91425" rIns="91425" bIns="91425" anchor="t" anchorCtr="0">
            <a:noAutofit/>
          </a:bodyPr>
          <a:lstStyle/>
          <a:p>
            <a:pPr marL="0" lvl="0" indent="0">
              <a:buNone/>
            </a:pPr>
            <a:r>
              <a:rPr lang="en-US" sz="2000" b="1" dirty="0" smtClean="0">
                <a:solidFill>
                  <a:srgbClr val="7030A0"/>
                </a:solidFill>
                <a:effectLst>
                  <a:outerShdw blurRad="38100" dist="38100" dir="2700000" algn="tl">
                    <a:srgbClr val="000000">
                      <a:alpha val="43137"/>
                    </a:srgbClr>
                  </a:outerShdw>
                </a:effectLst>
              </a:rPr>
              <a:t>Where should our priorities lie in solving our problems, Faith in God or Faith in Politics?</a:t>
            </a:r>
          </a:p>
          <a:p>
            <a:pPr marL="91440" lvl="0" indent="0">
              <a:spcBef>
                <a:spcPts val="1200"/>
              </a:spcBef>
              <a:buClr>
                <a:srgbClr val="666666"/>
              </a:buClr>
              <a:buNone/>
            </a:pPr>
            <a:r>
              <a:rPr lang="en-US" sz="2000" b="1" dirty="0" smtClean="0">
                <a:solidFill>
                  <a:srgbClr val="999999">
                    <a:lumMod val="75000"/>
                  </a:srgbClr>
                </a:solidFill>
                <a:effectLst>
                  <a:outerShdw blurRad="38100" dist="38100" dir="2700000" algn="tl">
                    <a:srgbClr val="000000">
                      <a:alpha val="43137"/>
                    </a:srgbClr>
                  </a:outerShdw>
                </a:effectLst>
              </a:rPr>
              <a:t>1. </a:t>
            </a:r>
            <a:r>
              <a:rPr lang="en-US" sz="2000" b="1" dirty="0">
                <a:solidFill>
                  <a:srgbClr val="999999">
                    <a:lumMod val="75000"/>
                  </a:srgbClr>
                </a:solidFill>
                <a:effectLst>
                  <a:outerShdw blurRad="38100" dist="38100" dir="2700000" algn="tl">
                    <a:srgbClr val="000000">
                      <a:alpha val="43137"/>
                    </a:srgbClr>
                  </a:outerShdw>
                </a:effectLst>
              </a:rPr>
              <a:t>Faith in Man and His Politics</a:t>
            </a:r>
          </a:p>
          <a:p>
            <a:pPr lvl="0" indent="-182880">
              <a:buClr>
                <a:srgbClr val="666666"/>
              </a:buClr>
            </a:pPr>
            <a:r>
              <a:rPr lang="en-US" dirty="0">
                <a:solidFill>
                  <a:srgbClr val="666666"/>
                </a:solidFill>
                <a:effectLst>
                  <a:outerShdw blurRad="38100" dist="38100" dir="2700000" algn="tl">
                    <a:srgbClr val="000000">
                      <a:alpha val="43137"/>
                    </a:srgbClr>
                  </a:outerShdw>
                </a:effectLst>
              </a:rPr>
              <a:t>Democrats </a:t>
            </a:r>
            <a:r>
              <a:rPr lang="en-US" i="1" dirty="0">
                <a:solidFill>
                  <a:srgbClr val="666666"/>
                </a:solidFill>
                <a:effectLst>
                  <a:outerShdw blurRad="38100" dist="38100" dir="2700000" algn="tl">
                    <a:srgbClr val="000000">
                      <a:alpha val="43137"/>
                    </a:srgbClr>
                  </a:outerShdw>
                </a:effectLst>
              </a:rPr>
              <a:t>vs</a:t>
            </a:r>
            <a:r>
              <a:rPr lang="en-US" dirty="0">
                <a:solidFill>
                  <a:srgbClr val="666666"/>
                </a:solidFill>
                <a:effectLst>
                  <a:outerShdw blurRad="38100" dist="38100" dir="2700000" algn="tl">
                    <a:srgbClr val="000000">
                      <a:alpha val="43137"/>
                    </a:srgbClr>
                  </a:outerShdw>
                </a:effectLst>
              </a:rPr>
              <a:t>. Republicans</a:t>
            </a:r>
          </a:p>
          <a:p>
            <a:pPr lvl="0" indent="-182880">
              <a:buClr>
                <a:srgbClr val="666666"/>
              </a:buClr>
            </a:pPr>
            <a:r>
              <a:rPr lang="en-US" dirty="0">
                <a:solidFill>
                  <a:srgbClr val="666666"/>
                </a:solidFill>
                <a:effectLst>
                  <a:outerShdw blurRad="38100" dist="38100" dir="2700000" algn="tl">
                    <a:srgbClr val="000000">
                      <a:alpha val="43137"/>
                    </a:srgbClr>
                  </a:outerShdw>
                </a:effectLst>
              </a:rPr>
              <a:t>Liberal </a:t>
            </a:r>
            <a:r>
              <a:rPr lang="en-US" i="1" dirty="0">
                <a:solidFill>
                  <a:srgbClr val="666666"/>
                </a:solidFill>
                <a:effectLst>
                  <a:outerShdw blurRad="38100" dist="38100" dir="2700000" algn="tl">
                    <a:srgbClr val="000000">
                      <a:alpha val="43137"/>
                    </a:srgbClr>
                  </a:outerShdw>
                </a:effectLst>
              </a:rPr>
              <a:t>vs</a:t>
            </a:r>
            <a:r>
              <a:rPr lang="en-US" dirty="0">
                <a:solidFill>
                  <a:srgbClr val="666666"/>
                </a:solidFill>
                <a:effectLst>
                  <a:outerShdw blurRad="38100" dist="38100" dir="2700000" algn="tl">
                    <a:srgbClr val="000000">
                      <a:alpha val="43137"/>
                    </a:srgbClr>
                  </a:outerShdw>
                </a:effectLst>
              </a:rPr>
              <a:t>. Conservative</a:t>
            </a:r>
          </a:p>
          <a:p>
            <a:pPr lvl="0" indent="-182880">
              <a:buClr>
                <a:srgbClr val="666666"/>
              </a:buClr>
            </a:pPr>
            <a:r>
              <a:rPr lang="en-US" dirty="0" smtClean="0">
                <a:solidFill>
                  <a:srgbClr val="666666"/>
                </a:solidFill>
                <a:effectLst>
                  <a:outerShdw blurRad="38100" dist="38100" dir="2700000" algn="tl">
                    <a:srgbClr val="000000">
                      <a:alpha val="43137"/>
                    </a:srgbClr>
                  </a:outerShdw>
                </a:effectLst>
              </a:rPr>
              <a:t>Revolution </a:t>
            </a:r>
            <a:r>
              <a:rPr lang="en-US" i="1" dirty="0">
                <a:solidFill>
                  <a:srgbClr val="666666"/>
                </a:solidFill>
                <a:effectLst>
                  <a:outerShdw blurRad="38100" dist="38100" dir="2700000" algn="tl">
                    <a:srgbClr val="000000">
                      <a:alpha val="43137"/>
                    </a:srgbClr>
                  </a:outerShdw>
                </a:effectLst>
              </a:rPr>
              <a:t>vs</a:t>
            </a:r>
            <a:r>
              <a:rPr lang="en-US" dirty="0">
                <a:solidFill>
                  <a:srgbClr val="666666"/>
                </a:solidFill>
                <a:effectLst>
                  <a:outerShdw blurRad="38100" dist="38100" dir="2700000" algn="tl">
                    <a:srgbClr val="000000">
                      <a:alpha val="43137"/>
                    </a:srgbClr>
                  </a:outerShdw>
                </a:effectLst>
              </a:rPr>
              <a:t>. </a:t>
            </a:r>
            <a:r>
              <a:rPr lang="en-US" dirty="0" smtClean="0">
                <a:solidFill>
                  <a:srgbClr val="666666"/>
                </a:solidFill>
                <a:effectLst>
                  <a:outerShdw blurRad="38100" dist="38100" dir="2700000" algn="tl">
                    <a:srgbClr val="000000">
                      <a:alpha val="43137"/>
                    </a:srgbClr>
                  </a:outerShdw>
                </a:effectLst>
              </a:rPr>
              <a:t>Evolution</a:t>
            </a:r>
            <a:endParaRPr lang="en-US" sz="2000" b="1" dirty="0" smtClean="0">
              <a:solidFill>
                <a:srgbClr val="FFC000"/>
              </a:solidFill>
              <a:effectLst>
                <a:outerShdw blurRad="38100" dist="38100" dir="2700000" algn="tl">
                  <a:srgbClr val="000000">
                    <a:alpha val="43137"/>
                  </a:srgbClr>
                </a:outerShdw>
              </a:effectLst>
            </a:endParaRPr>
          </a:p>
          <a:p>
            <a:pPr marL="91440" lvl="0" indent="0">
              <a:spcBef>
                <a:spcPts val="1200"/>
              </a:spcBef>
              <a:buNone/>
            </a:pPr>
            <a:r>
              <a:rPr lang="en-US" sz="2000" b="1" dirty="0">
                <a:solidFill>
                  <a:srgbClr val="FFC000"/>
                </a:solidFill>
                <a:effectLst>
                  <a:outerShdw blurRad="38100" dist="38100" dir="2700000" algn="tl">
                    <a:srgbClr val="000000">
                      <a:alpha val="43137"/>
                    </a:srgbClr>
                  </a:outerShdw>
                </a:effectLst>
              </a:rPr>
              <a:t>2</a:t>
            </a:r>
            <a:r>
              <a:rPr lang="en-US" sz="2000" b="1" dirty="0" smtClean="0">
                <a:solidFill>
                  <a:srgbClr val="FFC000"/>
                </a:solidFill>
                <a:effectLst>
                  <a:outerShdw blurRad="38100" dist="38100" dir="2700000" algn="tl">
                    <a:srgbClr val="000000">
                      <a:alpha val="43137"/>
                    </a:srgbClr>
                  </a:outerShdw>
                </a:effectLst>
              </a:rPr>
              <a:t>. Faith in God and His Word</a:t>
            </a:r>
          </a:p>
          <a:p>
            <a:pPr indent="-182880"/>
            <a:r>
              <a:rPr lang="en-US" dirty="0" smtClean="0">
                <a:solidFill>
                  <a:srgbClr val="FFC000"/>
                </a:solidFill>
                <a:effectLst>
                  <a:outerShdw blurRad="38100" dist="38100" dir="2700000" algn="tl">
                    <a:srgbClr val="000000">
                      <a:alpha val="43137"/>
                    </a:srgbClr>
                  </a:outerShdw>
                </a:effectLst>
              </a:rPr>
              <a:t>Living Word of God</a:t>
            </a:r>
          </a:p>
          <a:p>
            <a:pPr indent="-182880"/>
            <a:r>
              <a:rPr lang="en-US" dirty="0" smtClean="0">
                <a:solidFill>
                  <a:srgbClr val="FFC000"/>
                </a:solidFill>
                <a:effectLst>
                  <a:outerShdw blurRad="38100" dist="38100" dir="2700000" algn="tl">
                    <a:srgbClr val="000000">
                      <a:alpha val="43137"/>
                    </a:srgbClr>
                  </a:outerShdw>
                </a:effectLst>
              </a:rPr>
              <a:t>Biblical worldview</a:t>
            </a:r>
          </a:p>
          <a:p>
            <a:pPr indent="-182880"/>
            <a:r>
              <a:rPr lang="en-US" dirty="0" smtClean="0">
                <a:solidFill>
                  <a:srgbClr val="FFC000"/>
                </a:solidFill>
                <a:effectLst>
                  <a:outerShdw blurRad="38100" dist="38100" dir="2700000" algn="tl">
                    <a:srgbClr val="000000">
                      <a:alpha val="43137"/>
                    </a:srgbClr>
                  </a:outerShdw>
                </a:effectLst>
              </a:rPr>
              <a:t>Trusting in God and His Wisdom </a:t>
            </a:r>
            <a:endParaRPr lang="en-US" b="1" dirty="0" smtClean="0">
              <a:solidFill>
                <a:srgbClr val="FFC000"/>
              </a:solidFill>
              <a:effectLst>
                <a:outerShdw blurRad="38100" dist="38100" dir="2700000" algn="tl">
                  <a:srgbClr val="000000">
                    <a:alpha val="43137"/>
                  </a:srgbClr>
                </a:outerShdw>
              </a:effectLst>
            </a:endParaRPr>
          </a:p>
        </p:txBody>
      </p:sp>
      <p:sp>
        <p:nvSpPr>
          <p:cNvPr id="16" name="Google Shape;164;p22"/>
          <p:cNvSpPr txBox="1">
            <a:spLocks noGrp="1"/>
          </p:cNvSpPr>
          <p:nvPr>
            <p:ph type="body" idx="1"/>
          </p:nvPr>
        </p:nvSpPr>
        <p:spPr>
          <a:xfrm>
            <a:off x="1069848" y="2926080"/>
            <a:ext cx="4724400" cy="2781394"/>
          </a:xfrm>
          <a:prstGeom prst="rect">
            <a:avLst/>
          </a:prstGeom>
          <a:solidFill>
            <a:schemeClr val="bg1"/>
          </a:solidFill>
        </p:spPr>
        <p:txBody>
          <a:bodyPr spcFirstLastPara="1" wrap="square" lIns="91425" tIns="91425" rIns="91425" bIns="91425" anchor="t" anchorCtr="0">
            <a:noAutofit/>
          </a:bodyPr>
          <a:lstStyle/>
          <a:p>
            <a:pPr marL="91440" lvl="0" indent="0">
              <a:spcBef>
                <a:spcPts val="0"/>
              </a:spcBef>
              <a:buClr>
                <a:srgbClr val="666666"/>
              </a:buClr>
              <a:buNone/>
            </a:pPr>
            <a:r>
              <a:rPr lang="en-US" sz="2200" b="1" dirty="0" smtClean="0">
                <a:solidFill>
                  <a:srgbClr val="FFC000"/>
                </a:solidFill>
                <a:effectLst>
                  <a:outerShdw blurRad="38100" dist="38100" dir="2700000" algn="tl">
                    <a:srgbClr val="000000">
                      <a:alpha val="43137"/>
                    </a:srgbClr>
                  </a:outerShdw>
                </a:effectLst>
              </a:rPr>
              <a:t>1. </a:t>
            </a:r>
            <a:r>
              <a:rPr lang="en-US" sz="2000" b="1" dirty="0">
                <a:solidFill>
                  <a:srgbClr val="FFC000"/>
                </a:solidFill>
                <a:effectLst>
                  <a:outerShdw blurRad="38100" dist="38100" dir="2700000" algn="tl">
                    <a:srgbClr val="000000">
                      <a:alpha val="43137"/>
                    </a:srgbClr>
                  </a:outerShdw>
                </a:effectLst>
              </a:rPr>
              <a:t>Faith in God and His Word</a:t>
            </a:r>
          </a:p>
          <a:p>
            <a:pPr lvl="0" indent="-182880">
              <a:buClr>
                <a:srgbClr val="666666"/>
              </a:buClr>
            </a:pPr>
            <a:r>
              <a:rPr lang="en-US" dirty="0">
                <a:solidFill>
                  <a:srgbClr val="FFC000"/>
                </a:solidFill>
                <a:effectLst>
                  <a:outerShdw blurRad="38100" dist="38100" dir="2700000" algn="tl">
                    <a:srgbClr val="000000">
                      <a:alpha val="43137"/>
                    </a:srgbClr>
                  </a:outerShdw>
                </a:effectLst>
              </a:rPr>
              <a:t>Biblical worldview</a:t>
            </a:r>
          </a:p>
          <a:p>
            <a:pPr lvl="0" indent="-182880">
              <a:buClr>
                <a:srgbClr val="666666"/>
              </a:buClr>
            </a:pPr>
            <a:r>
              <a:rPr lang="en-US" dirty="0">
                <a:solidFill>
                  <a:srgbClr val="FFC000"/>
                </a:solidFill>
                <a:effectLst>
                  <a:outerShdw blurRad="38100" dist="38100" dir="2700000" algn="tl">
                    <a:srgbClr val="000000">
                      <a:alpha val="43137"/>
                    </a:srgbClr>
                  </a:outerShdw>
                </a:effectLst>
              </a:rPr>
              <a:t>Living Word of God</a:t>
            </a:r>
          </a:p>
          <a:p>
            <a:pPr lvl="0" indent="-182880">
              <a:buClr>
                <a:srgbClr val="666666"/>
              </a:buClr>
            </a:pPr>
            <a:r>
              <a:rPr lang="en-US" dirty="0">
                <a:solidFill>
                  <a:srgbClr val="FFC000"/>
                </a:solidFill>
                <a:effectLst>
                  <a:outerShdw blurRad="38100" dist="38100" dir="2700000" algn="tl">
                    <a:srgbClr val="000000">
                      <a:alpha val="43137"/>
                    </a:srgbClr>
                  </a:outerShdw>
                </a:effectLst>
              </a:rPr>
              <a:t>Trusting in God and His Wisdom </a:t>
            </a:r>
            <a:endParaRPr lang="en-US" sz="2000" b="1" dirty="0" smtClean="0">
              <a:solidFill>
                <a:schemeClr val="bg2">
                  <a:lumMod val="75000"/>
                </a:schemeClr>
              </a:solidFill>
              <a:effectLst>
                <a:outerShdw blurRad="38100" dist="38100" dir="2700000" algn="tl">
                  <a:srgbClr val="000000">
                    <a:alpha val="43137"/>
                  </a:srgbClr>
                </a:outerShdw>
              </a:effectLst>
            </a:endParaRPr>
          </a:p>
          <a:p>
            <a:pPr marL="91440" lvl="0" indent="0">
              <a:spcBef>
                <a:spcPts val="1200"/>
              </a:spcBef>
              <a:buNone/>
            </a:pPr>
            <a:r>
              <a:rPr lang="en-US" sz="2000" b="1" dirty="0">
                <a:solidFill>
                  <a:schemeClr val="bg2">
                    <a:lumMod val="75000"/>
                  </a:schemeClr>
                </a:solidFill>
                <a:effectLst>
                  <a:outerShdw blurRad="38100" dist="38100" dir="2700000" algn="tl">
                    <a:srgbClr val="000000">
                      <a:alpha val="43137"/>
                    </a:srgbClr>
                  </a:outerShdw>
                </a:effectLst>
              </a:rPr>
              <a:t>2</a:t>
            </a:r>
            <a:r>
              <a:rPr lang="en-US" sz="2000" b="1" dirty="0" smtClean="0">
                <a:solidFill>
                  <a:schemeClr val="bg2">
                    <a:lumMod val="75000"/>
                  </a:schemeClr>
                </a:solidFill>
                <a:effectLst>
                  <a:outerShdw blurRad="38100" dist="38100" dir="2700000" algn="tl">
                    <a:srgbClr val="000000">
                      <a:alpha val="43137"/>
                    </a:srgbClr>
                  </a:outerShdw>
                </a:effectLst>
              </a:rPr>
              <a:t>. </a:t>
            </a:r>
            <a:r>
              <a:rPr lang="en-US" sz="2000" b="1" dirty="0">
                <a:solidFill>
                  <a:schemeClr val="bg2">
                    <a:lumMod val="75000"/>
                  </a:schemeClr>
                </a:solidFill>
                <a:effectLst>
                  <a:outerShdw blurRad="38100" dist="38100" dir="2700000" algn="tl">
                    <a:srgbClr val="000000">
                      <a:alpha val="43137"/>
                    </a:srgbClr>
                  </a:outerShdw>
                </a:effectLst>
              </a:rPr>
              <a:t>Faith in Man and His Politics</a:t>
            </a:r>
          </a:p>
          <a:p>
            <a:pPr indent="-182880"/>
            <a:r>
              <a:rPr lang="en-US" dirty="0">
                <a:effectLst>
                  <a:outerShdw blurRad="38100" dist="38100" dir="2700000" algn="tl">
                    <a:srgbClr val="000000">
                      <a:alpha val="43137"/>
                    </a:srgbClr>
                  </a:outerShdw>
                </a:effectLst>
              </a:rPr>
              <a:t>Democrats </a:t>
            </a:r>
            <a:r>
              <a:rPr lang="en-US" i="1" dirty="0">
                <a:effectLst>
                  <a:outerShdw blurRad="38100" dist="38100" dir="2700000" algn="tl">
                    <a:srgbClr val="000000">
                      <a:alpha val="43137"/>
                    </a:srgbClr>
                  </a:outerShdw>
                </a:effectLst>
              </a:rPr>
              <a:t>vs</a:t>
            </a:r>
            <a:r>
              <a:rPr lang="en-US" dirty="0">
                <a:effectLst>
                  <a:outerShdw blurRad="38100" dist="38100" dir="2700000" algn="tl">
                    <a:srgbClr val="000000">
                      <a:alpha val="43137"/>
                    </a:srgbClr>
                  </a:outerShdw>
                </a:effectLst>
              </a:rPr>
              <a:t>. Republicans</a:t>
            </a:r>
          </a:p>
          <a:p>
            <a:pPr indent="-182880"/>
            <a:r>
              <a:rPr lang="en-US" dirty="0">
                <a:effectLst>
                  <a:outerShdw blurRad="38100" dist="38100" dir="2700000" algn="tl">
                    <a:srgbClr val="000000">
                      <a:alpha val="43137"/>
                    </a:srgbClr>
                  </a:outerShdw>
                </a:effectLst>
              </a:rPr>
              <a:t>Liberal </a:t>
            </a:r>
            <a:r>
              <a:rPr lang="en-US" i="1" dirty="0">
                <a:effectLst>
                  <a:outerShdw blurRad="38100" dist="38100" dir="2700000" algn="tl">
                    <a:srgbClr val="000000">
                      <a:alpha val="43137"/>
                    </a:srgbClr>
                  </a:outerShdw>
                </a:effectLst>
              </a:rPr>
              <a:t>vs</a:t>
            </a:r>
            <a:r>
              <a:rPr lang="en-US" dirty="0">
                <a:effectLst>
                  <a:outerShdw blurRad="38100" dist="38100" dir="2700000" algn="tl">
                    <a:srgbClr val="000000">
                      <a:alpha val="43137"/>
                    </a:srgbClr>
                  </a:outerShdw>
                </a:effectLst>
              </a:rPr>
              <a:t>. Conservative</a:t>
            </a:r>
          </a:p>
          <a:p>
            <a:pPr indent="-182880"/>
            <a:r>
              <a:rPr lang="en-US" dirty="0" smtClean="0">
                <a:effectLst>
                  <a:outerShdw blurRad="38100" dist="38100" dir="2700000" algn="tl">
                    <a:srgbClr val="000000">
                      <a:alpha val="43137"/>
                    </a:srgbClr>
                  </a:outerShdw>
                </a:effectLst>
              </a:rPr>
              <a:t>Revolution </a:t>
            </a:r>
            <a:r>
              <a:rPr lang="en-US" i="1" dirty="0">
                <a:effectLst>
                  <a:outerShdw blurRad="38100" dist="38100" dir="2700000" algn="tl">
                    <a:srgbClr val="000000">
                      <a:alpha val="43137"/>
                    </a:srgbClr>
                  </a:outerShdw>
                </a:effectLst>
              </a:rPr>
              <a:t>vs</a:t>
            </a: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Evolution</a:t>
            </a:r>
            <a:endParaRPr lang="en-US" dirty="0">
              <a:effectLst>
                <a:outerShdw blurRad="38100" dist="38100" dir="2700000" algn="tl">
                  <a:srgbClr val="000000">
                    <a:alpha val="43137"/>
                  </a:srgbClr>
                </a:outerShdw>
              </a:effectLst>
            </a:endParaRPr>
          </a:p>
        </p:txBody>
      </p:sp>
      <p:sp>
        <p:nvSpPr>
          <p:cNvPr id="163" name="Google Shape;163;p22"/>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p>
            <a:pPr lvl="0"/>
            <a:r>
              <a:rPr lang="en" dirty="0" smtClean="0">
                <a:solidFill>
                  <a:srgbClr val="7030A0"/>
                </a:solidFill>
              </a:rPr>
              <a:t>GOD-SIZED PROBLEMS</a:t>
            </a:r>
            <a:r>
              <a:rPr lang="en" dirty="0" smtClean="0"/>
              <a:t/>
            </a:r>
            <a:br>
              <a:rPr lang="en" dirty="0" smtClean="0"/>
            </a:br>
            <a:r>
              <a:rPr lang="en" dirty="0" smtClean="0"/>
              <a:t>IN </a:t>
            </a:r>
            <a:r>
              <a:rPr lang="en" dirty="0" smtClean="0">
                <a:solidFill>
                  <a:srgbClr val="7030A0"/>
                </a:solidFill>
              </a:rPr>
              <a:t>ALL THREE </a:t>
            </a:r>
            <a:r>
              <a:rPr lang="en-US" dirty="0" smtClean="0">
                <a:solidFill>
                  <a:srgbClr val="7030A0"/>
                </a:solidFill>
              </a:rPr>
              <a:t>REALMS</a:t>
            </a:r>
            <a:endParaRPr dirty="0">
              <a:solidFill>
                <a:srgbClr val="7030A0"/>
              </a:solidFill>
            </a:endParaRPr>
          </a:p>
        </p:txBody>
      </p:sp>
      <p:grpSp>
        <p:nvGrpSpPr>
          <p:cNvPr id="167" name="Google Shape;167;p22"/>
          <p:cNvGrpSpPr/>
          <p:nvPr/>
        </p:nvGrpSpPr>
        <p:grpSpPr>
          <a:xfrm>
            <a:off x="278852" y="1156671"/>
            <a:ext cx="457200" cy="457200"/>
            <a:chOff x="5941025" y="3634400"/>
            <a:chExt cx="467650" cy="467650"/>
          </a:xfrm>
        </p:grpSpPr>
        <p:sp>
          <p:nvSpPr>
            <p:cNvPr id="168" name="Google Shape;168;p2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69" name="Google Shape;169;p2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0" name="Google Shape;170;p2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1" name="Google Shape;171;p2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2" name="Google Shape;172;p2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3" name="Google Shape;173;p2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grpSp>
      <p:sp>
        <p:nvSpPr>
          <p:cNvPr id="174" name="Google Shape;174;p22"/>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196126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 calcmode="lin" valueType="num">
                                      <p:cBhvr additive="base">
                                        <p:cTn id="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6">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 calcmode="lin" valueType="num">
                                      <p:cBhvr additive="base">
                                        <p:cTn id="1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 calcmode="lin" valueType="num">
                                      <p:cBhvr additive="base">
                                        <p:cTn id="15"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anim calcmode="lin" valueType="num">
                                      <p:cBhvr additive="base">
                                        <p:cTn id="23"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 calcmode="lin" valueType="num">
                                      <p:cBhvr additive="base">
                                        <p:cTn id="2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anim calcmode="lin" valueType="num">
                                      <p:cBhvr additive="base">
                                        <p:cTn id="35"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anim calcmode="lin" valueType="num">
                                      <p:cBhvr additive="base">
                                        <p:cTn id="39"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C27B0"/>
        </a:solidFill>
        <a:effectLst/>
      </p:bgPr>
    </p:bg>
    <p:spTree>
      <p:nvGrpSpPr>
        <p:cNvPr id="1" name="Shape 162"/>
        <p:cNvGrpSpPr/>
        <p:nvPr/>
      </p:nvGrpSpPr>
      <p:grpSpPr>
        <a:xfrm>
          <a:off x="0" y="0"/>
          <a:ext cx="0" cy="0"/>
          <a:chOff x="0" y="0"/>
          <a:chExt cx="0" cy="0"/>
        </a:xfrm>
      </p:grpSpPr>
      <p:sp>
        <p:nvSpPr>
          <p:cNvPr id="164" name="Google Shape;164;p22"/>
          <p:cNvSpPr txBox="1">
            <a:spLocks noGrp="1"/>
          </p:cNvSpPr>
          <p:nvPr>
            <p:ph type="body" idx="1"/>
          </p:nvPr>
        </p:nvSpPr>
        <p:spPr>
          <a:xfrm>
            <a:off x="1069848" y="2057400"/>
            <a:ext cx="5635752" cy="3840480"/>
          </a:xfrm>
          <a:prstGeom prst="rect">
            <a:avLst/>
          </a:prstGeom>
          <a:solidFill>
            <a:schemeClr val="bg1"/>
          </a:solidFill>
        </p:spPr>
        <p:txBody>
          <a:bodyPr spcFirstLastPara="1" wrap="square" lIns="91425" tIns="91425" rIns="91425" bIns="91425" anchor="t" anchorCtr="0">
            <a:noAutofit/>
          </a:bodyPr>
          <a:lstStyle/>
          <a:p>
            <a:pPr marL="0" lvl="0" indent="0">
              <a:buNone/>
            </a:pPr>
            <a:r>
              <a:rPr lang="en-US" sz="2000" b="1" dirty="0" smtClean="0">
                <a:solidFill>
                  <a:srgbClr val="7030A0"/>
                </a:solidFill>
                <a:effectLst>
                  <a:outerShdw blurRad="38100" dist="38100" dir="2700000" algn="tl">
                    <a:srgbClr val="000000">
                      <a:alpha val="43137"/>
                    </a:srgbClr>
                  </a:outerShdw>
                </a:effectLst>
              </a:rPr>
              <a:t>Where should our priorities lie in solving our problems, Faith in God or Faith in Politics?</a:t>
            </a:r>
          </a:p>
          <a:p>
            <a:pPr marL="182880" lvl="0" indent="0">
              <a:lnSpc>
                <a:spcPct val="120000"/>
              </a:lnSpc>
              <a:spcBef>
                <a:spcPts val="1800"/>
              </a:spcBef>
              <a:buClr>
                <a:srgbClr val="666666"/>
              </a:buClr>
              <a:buNone/>
            </a:pPr>
            <a:r>
              <a:rPr lang="en-US" sz="2000" i="1" dirty="0" smtClean="0">
                <a:solidFill>
                  <a:schemeClr val="bg2">
                    <a:lumMod val="50000"/>
                  </a:schemeClr>
                </a:solidFill>
                <a:latin typeface="Karla" panose="020B0604020202020204" charset="0"/>
              </a:rPr>
              <a:t>“The </a:t>
            </a:r>
            <a:r>
              <a:rPr lang="en-US" sz="2000" i="1" dirty="0">
                <a:solidFill>
                  <a:schemeClr val="bg2">
                    <a:lumMod val="50000"/>
                  </a:schemeClr>
                </a:solidFill>
                <a:latin typeface="Karla" panose="020B0604020202020204" charset="0"/>
              </a:rPr>
              <a:t>first thing to be said about public life is that public life is not the first thing</a:t>
            </a:r>
            <a:r>
              <a:rPr lang="en-US" sz="2000" i="1" dirty="0" smtClean="0">
                <a:solidFill>
                  <a:schemeClr val="bg2">
                    <a:lumMod val="50000"/>
                  </a:schemeClr>
                </a:solidFill>
                <a:latin typeface="Karla" panose="020B0604020202020204" charset="0"/>
              </a:rPr>
              <a:t>. Religion </a:t>
            </a:r>
            <a:r>
              <a:rPr lang="en-US" sz="2000" i="1" dirty="0">
                <a:solidFill>
                  <a:schemeClr val="bg2">
                    <a:lumMod val="50000"/>
                  </a:schemeClr>
                </a:solidFill>
                <a:latin typeface="Karla" panose="020B0604020202020204" charset="0"/>
              </a:rPr>
              <a:t>that is captive to public life is of little public use</a:t>
            </a:r>
            <a:r>
              <a:rPr lang="en-US" sz="2000" i="1" dirty="0" smtClean="0">
                <a:solidFill>
                  <a:schemeClr val="bg2">
                    <a:lumMod val="50000"/>
                  </a:schemeClr>
                </a:solidFill>
                <a:latin typeface="Karla" panose="020B0604020202020204" charset="0"/>
              </a:rPr>
              <a:t>.”</a:t>
            </a:r>
          </a:p>
          <a:p>
            <a:pPr marL="91440" lvl="0" indent="0" algn="r">
              <a:spcBef>
                <a:spcPts val="1800"/>
              </a:spcBef>
              <a:buClr>
                <a:srgbClr val="666666"/>
              </a:buClr>
              <a:buNone/>
            </a:pPr>
            <a:r>
              <a:rPr lang="en-US" dirty="0" smtClean="0">
                <a:solidFill>
                  <a:schemeClr val="bg2">
                    <a:lumMod val="50000"/>
                  </a:schemeClr>
                </a:solidFill>
                <a:latin typeface="Karla" panose="020B0604020202020204" charset="0"/>
              </a:rPr>
              <a:t>Richard John </a:t>
            </a:r>
            <a:r>
              <a:rPr lang="en-US" dirty="0" err="1" smtClean="0">
                <a:solidFill>
                  <a:schemeClr val="bg2">
                    <a:lumMod val="50000"/>
                  </a:schemeClr>
                </a:solidFill>
                <a:latin typeface="Karla" panose="020B0604020202020204" charset="0"/>
              </a:rPr>
              <a:t>Neuhaus</a:t>
            </a:r>
            <a:endParaRPr lang="en-US" dirty="0" smtClean="0">
              <a:solidFill>
                <a:schemeClr val="bg2">
                  <a:lumMod val="50000"/>
                </a:schemeClr>
              </a:solidFill>
              <a:latin typeface="Karla" panose="020B0604020202020204" charset="0"/>
            </a:endParaRPr>
          </a:p>
        </p:txBody>
      </p:sp>
      <p:sp>
        <p:nvSpPr>
          <p:cNvPr id="163" name="Google Shape;163;p22"/>
          <p:cNvSpPr txBox="1">
            <a:spLocks noGrp="1"/>
          </p:cNvSpPr>
          <p:nvPr>
            <p:ph type="title"/>
          </p:nvPr>
        </p:nvSpPr>
        <p:spPr>
          <a:xfrm>
            <a:off x="841000" y="1292933"/>
            <a:ext cx="4801500" cy="546000"/>
          </a:xfrm>
          <a:prstGeom prst="rect">
            <a:avLst/>
          </a:prstGeom>
        </p:spPr>
        <p:txBody>
          <a:bodyPr spcFirstLastPara="1" wrap="square" lIns="91425" tIns="91425" rIns="91425" bIns="91425" anchor="b" anchorCtr="0">
            <a:noAutofit/>
          </a:bodyPr>
          <a:lstStyle/>
          <a:p>
            <a:pPr lvl="0"/>
            <a:r>
              <a:rPr lang="en" dirty="0" smtClean="0">
                <a:solidFill>
                  <a:srgbClr val="7030A0"/>
                </a:solidFill>
              </a:rPr>
              <a:t>GOD-SIZED PROBLEMS</a:t>
            </a:r>
            <a:r>
              <a:rPr lang="en" dirty="0" smtClean="0"/>
              <a:t/>
            </a:r>
            <a:br>
              <a:rPr lang="en" dirty="0" smtClean="0"/>
            </a:br>
            <a:r>
              <a:rPr lang="en" dirty="0" smtClean="0"/>
              <a:t>IN </a:t>
            </a:r>
            <a:r>
              <a:rPr lang="en" dirty="0" smtClean="0">
                <a:solidFill>
                  <a:srgbClr val="7030A0"/>
                </a:solidFill>
              </a:rPr>
              <a:t>ALL THREE </a:t>
            </a:r>
            <a:r>
              <a:rPr lang="en-US" dirty="0" smtClean="0">
                <a:solidFill>
                  <a:srgbClr val="7030A0"/>
                </a:solidFill>
              </a:rPr>
              <a:t>REALMS</a:t>
            </a:r>
            <a:endParaRPr dirty="0">
              <a:solidFill>
                <a:srgbClr val="7030A0"/>
              </a:solidFill>
            </a:endParaRPr>
          </a:p>
        </p:txBody>
      </p:sp>
      <p:grpSp>
        <p:nvGrpSpPr>
          <p:cNvPr id="167" name="Google Shape;167;p22"/>
          <p:cNvGrpSpPr/>
          <p:nvPr/>
        </p:nvGrpSpPr>
        <p:grpSpPr>
          <a:xfrm>
            <a:off x="278852" y="1156671"/>
            <a:ext cx="457200" cy="457200"/>
            <a:chOff x="5941025" y="3634400"/>
            <a:chExt cx="467650" cy="467650"/>
          </a:xfrm>
        </p:grpSpPr>
        <p:sp>
          <p:nvSpPr>
            <p:cNvPr id="168" name="Google Shape;168;p2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69" name="Google Shape;169;p2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0" name="Google Shape;170;p2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1" name="Google Shape;171;p2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2" name="Google Shape;172;p2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3" name="Google Shape;173;p2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5875"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grpSp>
      <p:sp>
        <p:nvSpPr>
          <p:cNvPr id="174" name="Google Shape;174;p22"/>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Tree>
    <p:extLst>
      <p:ext uri="{BB962C8B-B14F-4D97-AF65-F5344CB8AC3E}">
        <p14:creationId xmlns:p14="http://schemas.microsoft.com/office/powerpoint/2010/main" val="2347365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Shape 248"/>
        <p:cNvGrpSpPr/>
        <p:nvPr/>
      </p:nvGrpSpPr>
      <p:grpSpPr>
        <a:xfrm>
          <a:off x="0" y="0"/>
          <a:ext cx="0" cy="0"/>
          <a:chOff x="0" y="0"/>
          <a:chExt cx="0" cy="0"/>
        </a:xfrm>
      </p:grpSpPr>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 y="381000"/>
            <a:ext cx="9144000" cy="5536465"/>
          </a:xfrm>
          <a:prstGeom prst="rect">
            <a:avLst/>
          </a:prstGeom>
        </p:spPr>
      </p:pic>
      <p:sp>
        <p:nvSpPr>
          <p:cNvPr id="22" name="TextBox 21"/>
          <p:cNvSpPr txBox="1"/>
          <p:nvPr/>
        </p:nvSpPr>
        <p:spPr>
          <a:xfrm>
            <a:off x="0" y="6095999"/>
            <a:ext cx="9144000" cy="430887"/>
          </a:xfrm>
          <a:prstGeom prst="rect">
            <a:avLst/>
          </a:prstGeom>
          <a:noFill/>
        </p:spPr>
        <p:txBody>
          <a:bodyPr wrap="square" rtlCol="0">
            <a:spAutoFit/>
          </a:bodyPr>
          <a:lstStyle/>
          <a:p>
            <a:pPr algn="ctr"/>
            <a:r>
              <a:rPr lang="en-US" sz="2200" b="1" dirty="0" smtClean="0">
                <a:solidFill>
                  <a:schemeClr val="bg1"/>
                </a:solidFill>
              </a:rPr>
              <a:t>Cultural Distribution of Religions throughout the world</a:t>
            </a:r>
            <a:endParaRPr lang="en-US" sz="2200" b="1" dirty="0">
              <a:solidFill>
                <a:schemeClr val="bg1"/>
              </a:solidFill>
            </a:endParaRPr>
          </a:p>
        </p:txBody>
      </p:sp>
    </p:spTree>
    <p:extLst>
      <p:ext uri="{BB962C8B-B14F-4D97-AF65-F5344CB8AC3E}">
        <p14:creationId xmlns:p14="http://schemas.microsoft.com/office/powerpoint/2010/main" val="4058156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841000" y="1292933"/>
            <a:ext cx="5864600" cy="546000"/>
          </a:xfrm>
          <a:prstGeom prst="rect">
            <a:avLst/>
          </a:prstGeom>
        </p:spPr>
        <p:txBody>
          <a:bodyPr spcFirstLastPara="1" wrap="square" lIns="91425" tIns="91425" rIns="91425" bIns="91425" anchor="b" anchorCtr="0">
            <a:noAutofit/>
          </a:bodyPr>
          <a:lstStyle/>
          <a:p>
            <a:pPr lvl="0"/>
            <a:r>
              <a:rPr lang="en" dirty="0" smtClean="0">
                <a:solidFill>
                  <a:schemeClr val="tx1">
                    <a:lumMod val="75000"/>
                  </a:schemeClr>
                </a:solidFill>
              </a:rPr>
              <a:t>RELIGIOUS IDENTITIES OF</a:t>
            </a:r>
            <a:r>
              <a:rPr lang="en" dirty="0" smtClean="0">
                <a:solidFill>
                  <a:schemeClr val="tx1">
                    <a:lumMod val="60000"/>
                    <a:lumOff val="40000"/>
                  </a:schemeClr>
                </a:solidFill>
              </a:rPr>
              <a:t/>
            </a:r>
            <a:br>
              <a:rPr lang="en" dirty="0" smtClean="0">
                <a:solidFill>
                  <a:schemeClr val="tx1">
                    <a:lumMod val="60000"/>
                    <a:lumOff val="40000"/>
                  </a:schemeClr>
                </a:solidFill>
              </a:rPr>
            </a:br>
            <a:r>
              <a:rPr lang="en" dirty="0" smtClean="0">
                <a:solidFill>
                  <a:srgbClr val="009688"/>
                </a:solidFill>
              </a:rPr>
              <a:t>THREE </a:t>
            </a:r>
            <a:r>
              <a:rPr lang="en" dirty="0">
                <a:solidFill>
                  <a:srgbClr val="009688"/>
                </a:solidFill>
              </a:rPr>
              <a:t>GLOBAL BELIEF SYSTEMS</a:t>
            </a:r>
            <a:endParaRPr dirty="0">
              <a:solidFill>
                <a:srgbClr val="009688"/>
              </a:solidFill>
            </a:endParaRPr>
          </a:p>
        </p:txBody>
      </p:sp>
      <p:sp>
        <p:nvSpPr>
          <p:cNvPr id="164" name="Google Shape;164;p22"/>
          <p:cNvSpPr txBox="1">
            <a:spLocks noGrp="1"/>
          </p:cNvSpPr>
          <p:nvPr>
            <p:ph type="body" idx="1"/>
          </p:nvPr>
        </p:nvSpPr>
        <p:spPr>
          <a:xfrm>
            <a:off x="838200" y="1892808"/>
            <a:ext cx="1981200" cy="3808967"/>
          </a:xfrm>
          <a:prstGeom prst="rect">
            <a:avLst/>
          </a:prstGeom>
        </p:spPr>
        <p:txBody>
          <a:bodyPr spcFirstLastPara="1" wrap="square" lIns="91425" tIns="91425" rIns="91425" bIns="91425" anchor="t" anchorCtr="0">
            <a:noAutofit/>
          </a:bodyPr>
          <a:lstStyle/>
          <a:p>
            <a:pPr marL="0" lvl="0" indent="0">
              <a:buNone/>
            </a:pPr>
            <a:r>
              <a:rPr lang="en" sz="3200" b="1" dirty="0">
                <a:solidFill>
                  <a:srgbClr val="E91E63"/>
                </a:solidFill>
                <a:effectLst>
                  <a:outerShdw blurRad="38100" dist="38100" dir="2700000" algn="tl">
                    <a:srgbClr val="000000">
                      <a:alpha val="43137"/>
                    </a:srgbClr>
                  </a:outerShdw>
                </a:effectLst>
                <a:latin typeface="Montserrat" panose="020B0604020202020204" charset="0"/>
              </a:rPr>
              <a:t>1</a:t>
            </a:r>
            <a:r>
              <a:rPr lang="en" sz="3200" b="1" dirty="0" smtClean="0">
                <a:solidFill>
                  <a:srgbClr val="E91E63"/>
                </a:solidFill>
                <a:effectLst>
                  <a:outerShdw blurRad="38100" dist="38100" dir="2700000" algn="tl">
                    <a:srgbClr val="000000">
                      <a:alpha val="43137"/>
                    </a:srgbClr>
                  </a:outerShdw>
                </a:effectLst>
                <a:latin typeface="Montserrat" panose="020B0604020202020204" charset="0"/>
              </a:rPr>
              <a:t>.</a:t>
            </a:r>
          </a:p>
          <a:p>
            <a:pPr marL="0" lvl="0" indent="0">
              <a:buNone/>
            </a:pPr>
            <a:r>
              <a:rPr lang="en-US" sz="1800" b="1" dirty="0" smtClean="0">
                <a:solidFill>
                  <a:srgbClr val="E91E63"/>
                </a:solidFill>
                <a:effectLst>
                  <a:outerShdw blurRad="38100" dist="38100" dir="2700000" algn="tl">
                    <a:srgbClr val="000000">
                      <a:alpha val="43137"/>
                    </a:srgbClr>
                  </a:outerShdw>
                </a:effectLst>
              </a:rPr>
              <a:t>Judeo-Christian</a:t>
            </a:r>
            <a:endParaRPr sz="1800" b="1" dirty="0" smtClean="0">
              <a:solidFill>
                <a:srgbClr val="E91E63"/>
              </a:solidFill>
              <a:effectLst>
                <a:outerShdw blurRad="38100" dist="38100" dir="2700000" algn="tl">
                  <a:srgbClr val="000000">
                    <a:alpha val="43137"/>
                  </a:srgbClr>
                </a:outerShdw>
              </a:effectLst>
            </a:endParaRPr>
          </a:p>
          <a:p>
            <a:pPr marL="0" lvl="0" indent="0">
              <a:buNone/>
            </a:pPr>
            <a:r>
              <a:rPr lang="en" dirty="0"/>
              <a:t>Includes </a:t>
            </a:r>
            <a:r>
              <a:rPr lang="en" dirty="0" smtClean="0"/>
              <a:t>varied teachings of all branches of Judaism, Roman Catholic, Maronite</a:t>
            </a:r>
            <a:r>
              <a:rPr lang="en" dirty="0"/>
              <a:t>, </a:t>
            </a:r>
            <a:r>
              <a:rPr lang="en" dirty="0" smtClean="0"/>
              <a:t>Eastern / Russian Orthodox, and all denominations of Protestantism.</a:t>
            </a:r>
            <a:endParaRPr dirty="0"/>
          </a:p>
        </p:txBody>
      </p:sp>
      <p:sp>
        <p:nvSpPr>
          <p:cNvPr id="165" name="Google Shape;165;p22"/>
          <p:cNvSpPr txBox="1">
            <a:spLocks noGrp="1"/>
          </p:cNvSpPr>
          <p:nvPr>
            <p:ph type="body" idx="2"/>
          </p:nvPr>
        </p:nvSpPr>
        <p:spPr>
          <a:xfrm>
            <a:off x="2819400" y="1892808"/>
            <a:ext cx="2214519" cy="3813048"/>
          </a:xfrm>
          <a:prstGeom prst="rect">
            <a:avLst/>
          </a:prstGeom>
        </p:spPr>
        <p:txBody>
          <a:bodyPr spcFirstLastPara="1" wrap="square" lIns="91425" tIns="91425" rIns="91425" bIns="91425" anchor="t" anchorCtr="0">
            <a:noAutofit/>
          </a:bodyPr>
          <a:lstStyle/>
          <a:p>
            <a:pPr marL="0" indent="0">
              <a:buNone/>
            </a:pPr>
            <a:r>
              <a:rPr lang="en" sz="3200" b="1" dirty="0" smtClean="0">
                <a:solidFill>
                  <a:srgbClr val="00B050"/>
                </a:solidFill>
                <a:effectLst>
                  <a:outerShdw blurRad="38100" dist="38100" dir="2700000" algn="tl">
                    <a:srgbClr val="000000">
                      <a:alpha val="43137"/>
                    </a:srgbClr>
                  </a:outerShdw>
                </a:effectLst>
                <a:latin typeface="Montserrat" panose="020B0604020202020204" charset="0"/>
              </a:rPr>
              <a:t>2.</a:t>
            </a:r>
            <a:endParaRPr lang="en" sz="3200" b="1" dirty="0" smtClean="0">
              <a:solidFill>
                <a:srgbClr val="00B050"/>
              </a:solidFill>
              <a:effectLst>
                <a:outerShdw blurRad="38100" dist="38100" dir="2700000" algn="tl">
                  <a:srgbClr val="000000">
                    <a:alpha val="43137"/>
                  </a:srgbClr>
                </a:outerShdw>
              </a:effectLst>
            </a:endParaRPr>
          </a:p>
          <a:p>
            <a:pPr marL="0" lvl="0" indent="0">
              <a:buNone/>
            </a:pPr>
            <a:r>
              <a:rPr lang="en-US" sz="1800" b="1" dirty="0" smtClean="0">
                <a:solidFill>
                  <a:srgbClr val="00B050"/>
                </a:solidFill>
                <a:effectLst>
                  <a:outerShdw blurRad="38100" dist="38100" dir="2700000" algn="tl">
                    <a:srgbClr val="000000">
                      <a:alpha val="43137"/>
                    </a:srgbClr>
                  </a:outerShdw>
                </a:effectLst>
              </a:rPr>
              <a:t>Islam</a:t>
            </a:r>
            <a:r>
              <a:rPr lang="en-US" sz="1800" b="1" dirty="0">
                <a:solidFill>
                  <a:srgbClr val="00B050"/>
                </a:solidFill>
                <a:effectLst>
                  <a:outerShdw blurRad="38100" dist="38100" dir="2700000" algn="tl">
                    <a:srgbClr val="000000">
                      <a:alpha val="43137"/>
                    </a:srgbClr>
                  </a:outerShdw>
                </a:effectLst>
              </a:rPr>
              <a:t>, </a:t>
            </a:r>
            <a:r>
              <a:rPr lang="en-US" sz="1800" b="1" dirty="0" smtClean="0">
                <a:solidFill>
                  <a:srgbClr val="C0BC00"/>
                </a:solidFill>
                <a:effectLst>
                  <a:outerShdw blurRad="38100" dist="38100" dir="2700000" algn="tl">
                    <a:srgbClr val="000000">
                      <a:alpha val="43137"/>
                    </a:srgbClr>
                  </a:outerShdw>
                </a:effectLst>
              </a:rPr>
              <a:t>Hinduism</a:t>
            </a:r>
            <a:endParaRPr sz="1800" b="1" dirty="0" smtClean="0">
              <a:solidFill>
                <a:srgbClr val="C0BC00"/>
              </a:solidFill>
              <a:effectLst>
                <a:outerShdw blurRad="38100" dist="38100" dir="2700000" algn="tl">
                  <a:srgbClr val="000000">
                    <a:alpha val="43137"/>
                  </a:srgbClr>
                </a:outerShdw>
              </a:effectLst>
            </a:endParaRPr>
          </a:p>
          <a:p>
            <a:pPr marL="0" lvl="0" indent="0">
              <a:buNone/>
            </a:pPr>
            <a:r>
              <a:rPr lang="en" dirty="0" smtClean="0"/>
              <a:t>Includes Sunni, Shia and other sects of Islam, Bah’ai, and various forms of Hindusim/</a:t>
            </a:r>
            <a:r>
              <a:rPr lang="en" b="1" dirty="0" smtClean="0">
                <a:solidFill>
                  <a:schemeClr val="accent4">
                    <a:lumMod val="75000"/>
                  </a:schemeClr>
                </a:solidFill>
                <a:effectLst>
                  <a:outerShdw blurRad="38100" dist="38100" dir="2700000" algn="tl">
                    <a:srgbClr val="000000">
                      <a:alpha val="43137"/>
                    </a:srgbClr>
                  </a:outerShdw>
                </a:effectLst>
              </a:rPr>
              <a:t>Buddhism</a:t>
            </a:r>
            <a:r>
              <a:rPr lang="en" dirty="0" smtClean="0"/>
              <a:t>and tribal religions in </a:t>
            </a:r>
            <a:r>
              <a:rPr lang="en" dirty="0"/>
              <a:t>North Africa, </a:t>
            </a:r>
            <a:r>
              <a:rPr lang="en" dirty="0" smtClean="0"/>
              <a:t>the Middle East, and the Indian subcontinent.</a:t>
            </a:r>
          </a:p>
        </p:txBody>
      </p:sp>
      <p:sp>
        <p:nvSpPr>
          <p:cNvPr id="166" name="Google Shape;166;p22"/>
          <p:cNvSpPr txBox="1">
            <a:spLocks noGrp="1"/>
          </p:cNvSpPr>
          <p:nvPr>
            <p:ph type="body" idx="3"/>
          </p:nvPr>
        </p:nvSpPr>
        <p:spPr>
          <a:xfrm>
            <a:off x="5029200" y="1892808"/>
            <a:ext cx="2590800" cy="3962400"/>
          </a:xfrm>
          <a:prstGeom prst="rect">
            <a:avLst/>
          </a:prstGeom>
        </p:spPr>
        <p:txBody>
          <a:bodyPr spcFirstLastPara="1" wrap="square" lIns="91425" tIns="91425" rIns="91425" bIns="91425" anchor="t" anchorCtr="0">
            <a:noAutofit/>
          </a:bodyPr>
          <a:lstStyle/>
          <a:p>
            <a:pPr marL="0" indent="0">
              <a:buNone/>
            </a:pPr>
            <a:r>
              <a:rPr lang="en" sz="3200" b="1" dirty="0" smtClean="0">
                <a:solidFill>
                  <a:schemeClr val="tx1"/>
                </a:solidFill>
                <a:effectLst>
                  <a:outerShdw blurRad="38100" dist="38100" dir="2700000" algn="tl">
                    <a:srgbClr val="000000">
                      <a:alpha val="43137"/>
                    </a:srgbClr>
                  </a:outerShdw>
                </a:effectLst>
                <a:latin typeface="Montserrat" panose="020B0604020202020204" charset="0"/>
              </a:rPr>
              <a:t>3.</a:t>
            </a:r>
          </a:p>
          <a:p>
            <a:pPr marL="0" lvl="0" indent="0" algn="l" rtl="0">
              <a:spcBef>
                <a:spcPts val="600"/>
              </a:spcBef>
              <a:spcAft>
                <a:spcPts val="0"/>
              </a:spcAft>
              <a:buNone/>
            </a:pPr>
            <a:r>
              <a:rPr lang="en-US" sz="1800" b="1" dirty="0" smtClean="0">
                <a:solidFill>
                  <a:schemeClr val="tx1"/>
                </a:solidFill>
                <a:effectLst>
                  <a:outerShdw blurRad="38100" dist="38100" dir="2700000" algn="tl">
                    <a:srgbClr val="000000">
                      <a:alpha val="43137"/>
                    </a:srgbClr>
                  </a:outerShdw>
                </a:effectLst>
              </a:rPr>
              <a:t>Atheistic/</a:t>
            </a:r>
            <a:r>
              <a:rPr lang="en-US" sz="1800" b="1" dirty="0" err="1" smtClean="0">
                <a:solidFill>
                  <a:srgbClr val="000000"/>
                </a:solidFill>
                <a:effectLst>
                  <a:outerShdw blurRad="38100" dist="38100" dir="2700000" algn="tl">
                    <a:srgbClr val="000000">
                      <a:alpha val="43137"/>
                    </a:srgbClr>
                  </a:outerShdw>
                </a:effectLst>
              </a:rPr>
              <a:t>Nones</a:t>
            </a:r>
            <a:endParaRPr sz="1800" b="1" dirty="0">
              <a:solidFill>
                <a:srgbClr val="000000"/>
              </a:solidFill>
              <a:effectLst>
                <a:outerShdw blurRad="38100" dist="38100" dir="2700000" algn="tl">
                  <a:srgbClr val="000000">
                    <a:alpha val="43137"/>
                  </a:srgbClr>
                </a:outerShdw>
              </a:effectLst>
            </a:endParaRPr>
          </a:p>
          <a:p>
            <a:pPr marL="0" lvl="0" indent="0">
              <a:buNone/>
            </a:pPr>
            <a:r>
              <a:rPr lang="en" dirty="0" smtClean="0"/>
              <a:t>Includes secular humanism, progressive socialism, Marxism, and Chinese and Russian Communism, especially when these implicitly or explicitly marginalize or discriminate against religious expression.</a:t>
            </a:r>
            <a:endParaRPr dirty="0"/>
          </a:p>
        </p:txBody>
      </p:sp>
      <p:grpSp>
        <p:nvGrpSpPr>
          <p:cNvPr id="167" name="Google Shape;167;p22"/>
          <p:cNvGrpSpPr/>
          <p:nvPr/>
        </p:nvGrpSpPr>
        <p:grpSpPr>
          <a:xfrm>
            <a:off x="278852" y="1156671"/>
            <a:ext cx="457200" cy="457200"/>
            <a:chOff x="5941025" y="3634400"/>
            <a:chExt cx="467650" cy="467650"/>
          </a:xfrm>
        </p:grpSpPr>
        <p:sp>
          <p:nvSpPr>
            <p:cNvPr id="168" name="Google Shape;168;p2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587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69" name="Google Shape;169;p2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587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0" name="Google Shape;170;p2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587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1" name="Google Shape;171;p2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587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2" name="Google Shape;172;p2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587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3" name="Google Shape;173;p2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5875" cap="rnd" cmpd="sng">
              <a:solidFill>
                <a:schemeClr val="tx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grpSp>
      <p:sp>
        <p:nvSpPr>
          <p:cNvPr id="174" name="Google Shape;174;p22"/>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Tree>
    <p:extLst>
      <p:ext uri="{BB962C8B-B14F-4D97-AF65-F5344CB8AC3E}">
        <p14:creationId xmlns:p14="http://schemas.microsoft.com/office/powerpoint/2010/main" val="17095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anim calcmode="lin" valueType="num">
                                      <p:cBhvr additive="base">
                                        <p:cTn id="7" dur="1000" fill="hold"/>
                                        <p:tgtEl>
                                          <p:spTgt spid="16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6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64">
                                            <p:txEl>
                                              <p:pRg st="1" end="1"/>
                                            </p:txEl>
                                          </p:spTgt>
                                        </p:tgtEl>
                                        <p:attrNameLst>
                                          <p:attrName>style.visibility</p:attrName>
                                        </p:attrNameLst>
                                      </p:cBhvr>
                                      <p:to>
                                        <p:strVal val="visible"/>
                                      </p:to>
                                    </p:set>
                                    <p:anim calcmode="lin" valueType="num">
                                      <p:cBhvr additive="base">
                                        <p:cTn id="11" dur="1000" fill="hold"/>
                                        <p:tgtEl>
                                          <p:spTgt spid="164">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6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4">
                                            <p:txEl>
                                              <p:pRg st="2" end="2"/>
                                            </p:txEl>
                                          </p:spTgt>
                                        </p:tgtEl>
                                        <p:attrNameLst>
                                          <p:attrName>style.visibility</p:attrName>
                                        </p:attrNameLst>
                                      </p:cBhvr>
                                      <p:to>
                                        <p:strVal val="visible"/>
                                      </p:to>
                                    </p:set>
                                    <p:anim calcmode="lin" valueType="num">
                                      <p:cBhvr additive="base">
                                        <p:cTn id="15" dur="1000" fill="hold"/>
                                        <p:tgtEl>
                                          <p:spTgt spid="164">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1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5">
                                            <p:txEl>
                                              <p:pRg st="0" end="0"/>
                                            </p:txEl>
                                          </p:spTgt>
                                        </p:tgtEl>
                                        <p:attrNameLst>
                                          <p:attrName>style.visibility</p:attrName>
                                        </p:attrNameLst>
                                      </p:cBhvr>
                                      <p:to>
                                        <p:strVal val="visible"/>
                                      </p:to>
                                    </p:set>
                                    <p:animEffect transition="in" filter="fade">
                                      <p:cBhvr>
                                        <p:cTn id="21" dur="1000"/>
                                        <p:tgtEl>
                                          <p:spTgt spid="165">
                                            <p:txEl>
                                              <p:pRg st="0" end="0"/>
                                            </p:txEl>
                                          </p:spTgt>
                                        </p:tgtEl>
                                      </p:cBhvr>
                                    </p:animEffect>
                                    <p:anim calcmode="lin" valueType="num">
                                      <p:cBhvr>
                                        <p:cTn id="22" dur="1000" fill="hold"/>
                                        <p:tgtEl>
                                          <p:spTgt spid="16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65">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5">
                                            <p:txEl>
                                              <p:pRg st="1" end="1"/>
                                            </p:txEl>
                                          </p:spTgt>
                                        </p:tgtEl>
                                        <p:attrNameLst>
                                          <p:attrName>style.visibility</p:attrName>
                                        </p:attrNameLst>
                                      </p:cBhvr>
                                      <p:to>
                                        <p:strVal val="visible"/>
                                      </p:to>
                                    </p:set>
                                    <p:animEffect transition="in" filter="fade">
                                      <p:cBhvr>
                                        <p:cTn id="26" dur="1000"/>
                                        <p:tgtEl>
                                          <p:spTgt spid="165">
                                            <p:txEl>
                                              <p:pRg st="1" end="1"/>
                                            </p:txEl>
                                          </p:spTgt>
                                        </p:tgtEl>
                                      </p:cBhvr>
                                    </p:animEffect>
                                    <p:anim calcmode="lin" valueType="num">
                                      <p:cBhvr>
                                        <p:cTn id="27" dur="1000" fill="hold"/>
                                        <p:tgtEl>
                                          <p:spTgt spid="165">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65">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5">
                                            <p:txEl>
                                              <p:pRg st="2" end="2"/>
                                            </p:txEl>
                                          </p:spTgt>
                                        </p:tgtEl>
                                        <p:attrNameLst>
                                          <p:attrName>style.visibility</p:attrName>
                                        </p:attrNameLst>
                                      </p:cBhvr>
                                      <p:to>
                                        <p:strVal val="visible"/>
                                      </p:to>
                                    </p:set>
                                    <p:animEffect transition="in" filter="fade">
                                      <p:cBhvr>
                                        <p:cTn id="31" dur="1000"/>
                                        <p:tgtEl>
                                          <p:spTgt spid="165">
                                            <p:txEl>
                                              <p:pRg st="2" end="2"/>
                                            </p:txEl>
                                          </p:spTgt>
                                        </p:tgtEl>
                                      </p:cBhvr>
                                    </p:animEffect>
                                    <p:anim calcmode="lin" valueType="num">
                                      <p:cBhvr>
                                        <p:cTn id="32" dur="1000" fill="hold"/>
                                        <p:tgtEl>
                                          <p:spTgt spid="165">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6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66">
                                            <p:txEl>
                                              <p:pRg st="0" end="0"/>
                                            </p:txEl>
                                          </p:spTgt>
                                        </p:tgtEl>
                                        <p:attrNameLst>
                                          <p:attrName>style.visibility</p:attrName>
                                        </p:attrNameLst>
                                      </p:cBhvr>
                                      <p:to>
                                        <p:strVal val="visible"/>
                                      </p:to>
                                    </p:set>
                                    <p:anim calcmode="lin" valueType="num">
                                      <p:cBhvr additive="base">
                                        <p:cTn id="38" dur="1000" fill="hold"/>
                                        <p:tgtEl>
                                          <p:spTgt spid="166">
                                            <p:txEl>
                                              <p:pRg st="0" end="0"/>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166">
                                            <p:txEl>
                                              <p:pRg st="0" end="0"/>
                                            </p:txEl>
                                          </p:spTgt>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66">
                                            <p:txEl>
                                              <p:pRg st="1" end="1"/>
                                            </p:txEl>
                                          </p:spTgt>
                                        </p:tgtEl>
                                        <p:attrNameLst>
                                          <p:attrName>style.visibility</p:attrName>
                                        </p:attrNameLst>
                                      </p:cBhvr>
                                      <p:to>
                                        <p:strVal val="visible"/>
                                      </p:to>
                                    </p:set>
                                    <p:anim calcmode="lin" valueType="num">
                                      <p:cBhvr additive="base">
                                        <p:cTn id="42" dur="1000" fill="hold"/>
                                        <p:tgtEl>
                                          <p:spTgt spid="166">
                                            <p:txEl>
                                              <p:pRg st="1" end="1"/>
                                            </p:txEl>
                                          </p:spTgt>
                                        </p:tgtEl>
                                        <p:attrNameLst>
                                          <p:attrName>ppt_x</p:attrName>
                                        </p:attrNameLst>
                                      </p:cBhvr>
                                      <p:tavLst>
                                        <p:tav tm="0">
                                          <p:val>
                                            <p:strVal val="1+#ppt_w/2"/>
                                          </p:val>
                                        </p:tav>
                                        <p:tav tm="100000">
                                          <p:val>
                                            <p:strVal val="#ppt_x"/>
                                          </p:val>
                                        </p:tav>
                                      </p:tavLst>
                                    </p:anim>
                                    <p:anim calcmode="lin" valueType="num">
                                      <p:cBhvr additive="base">
                                        <p:cTn id="43" dur="1000" fill="hold"/>
                                        <p:tgtEl>
                                          <p:spTgt spid="166">
                                            <p:txEl>
                                              <p:pRg st="1" end="1"/>
                                            </p:txEl>
                                          </p:spTgt>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166">
                                            <p:txEl>
                                              <p:pRg st="2" end="2"/>
                                            </p:txEl>
                                          </p:spTgt>
                                        </p:tgtEl>
                                        <p:attrNameLst>
                                          <p:attrName>style.visibility</p:attrName>
                                        </p:attrNameLst>
                                      </p:cBhvr>
                                      <p:to>
                                        <p:strVal val="visible"/>
                                      </p:to>
                                    </p:set>
                                    <p:anim calcmode="lin" valueType="num">
                                      <p:cBhvr additive="base">
                                        <p:cTn id="46" dur="1000" fill="hold"/>
                                        <p:tgtEl>
                                          <p:spTgt spid="166">
                                            <p:txEl>
                                              <p:pRg st="2" end="2"/>
                                            </p:txEl>
                                          </p:spTgt>
                                        </p:tgtEl>
                                        <p:attrNameLst>
                                          <p:attrName>ppt_x</p:attrName>
                                        </p:attrNameLst>
                                      </p:cBhvr>
                                      <p:tavLst>
                                        <p:tav tm="0">
                                          <p:val>
                                            <p:strVal val="1+#ppt_w/2"/>
                                          </p:val>
                                        </p:tav>
                                        <p:tav tm="100000">
                                          <p:val>
                                            <p:strVal val="#ppt_x"/>
                                          </p:val>
                                        </p:tav>
                                      </p:tavLst>
                                    </p:anim>
                                    <p:anim calcmode="lin" valueType="num">
                                      <p:cBhvr additive="base">
                                        <p:cTn id="47" dur="1000" fill="hold"/>
                                        <p:tgtEl>
                                          <p:spTgt spid="16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841000" y="1292933"/>
            <a:ext cx="5712200" cy="546000"/>
          </a:xfrm>
          <a:prstGeom prst="rect">
            <a:avLst/>
          </a:prstGeom>
        </p:spPr>
        <p:txBody>
          <a:bodyPr spcFirstLastPara="1" wrap="square" lIns="91425" tIns="91425" rIns="91425" bIns="91425" anchor="b" anchorCtr="0">
            <a:noAutofit/>
          </a:bodyPr>
          <a:lstStyle/>
          <a:p>
            <a:pPr lvl="0"/>
            <a:r>
              <a:rPr lang="en" dirty="0" smtClean="0">
                <a:solidFill>
                  <a:schemeClr val="tx1">
                    <a:lumMod val="75000"/>
                  </a:schemeClr>
                </a:solidFill>
              </a:rPr>
              <a:t>CORE </a:t>
            </a:r>
            <a:r>
              <a:rPr lang="en-US" dirty="0" smtClean="0">
                <a:solidFill>
                  <a:schemeClr val="tx1">
                    <a:lumMod val="75000"/>
                  </a:schemeClr>
                </a:solidFill>
              </a:rPr>
              <a:t>IDEOLOGIES </a:t>
            </a:r>
            <a:r>
              <a:rPr lang="en" dirty="0" smtClean="0">
                <a:solidFill>
                  <a:schemeClr val="tx1">
                    <a:lumMod val="75000"/>
                  </a:schemeClr>
                </a:solidFill>
              </a:rPr>
              <a:t>OF </a:t>
            </a:r>
            <a:r>
              <a:rPr lang="en" dirty="0" smtClean="0">
                <a:solidFill>
                  <a:srgbClr val="009688"/>
                </a:solidFill>
              </a:rPr>
              <a:t/>
            </a:r>
            <a:br>
              <a:rPr lang="en" dirty="0" smtClean="0">
                <a:solidFill>
                  <a:srgbClr val="009688"/>
                </a:solidFill>
              </a:rPr>
            </a:br>
            <a:r>
              <a:rPr lang="en" cap="all" dirty="0" smtClean="0">
                <a:solidFill>
                  <a:srgbClr val="009688"/>
                </a:solidFill>
              </a:rPr>
              <a:t>THREE GLOBAL </a:t>
            </a:r>
            <a:r>
              <a:rPr lang="en-US" cap="all" dirty="0" smtClean="0">
                <a:solidFill>
                  <a:srgbClr val="009688"/>
                </a:solidFill>
              </a:rPr>
              <a:t>BELIEF Systems</a:t>
            </a:r>
            <a:endParaRPr cap="all" dirty="0">
              <a:solidFill>
                <a:srgbClr val="009688"/>
              </a:solidFill>
            </a:endParaRPr>
          </a:p>
        </p:txBody>
      </p:sp>
      <p:sp>
        <p:nvSpPr>
          <p:cNvPr id="164" name="Google Shape;164;p22"/>
          <p:cNvSpPr txBox="1">
            <a:spLocks noGrp="1"/>
          </p:cNvSpPr>
          <p:nvPr>
            <p:ph type="body" idx="1"/>
          </p:nvPr>
        </p:nvSpPr>
        <p:spPr>
          <a:xfrm>
            <a:off x="841000" y="1965960"/>
            <a:ext cx="2094900" cy="4053840"/>
          </a:xfrm>
          <a:prstGeom prst="rect">
            <a:avLst/>
          </a:prstGeom>
        </p:spPr>
        <p:txBody>
          <a:bodyPr spcFirstLastPara="1" wrap="square" lIns="91425" tIns="91425" rIns="91425" bIns="91425" anchor="t" anchorCtr="0">
            <a:noAutofit/>
          </a:bodyPr>
          <a:lstStyle/>
          <a:p>
            <a:pPr marL="0" lvl="0" indent="0">
              <a:spcBef>
                <a:spcPts val="0"/>
              </a:spcBef>
              <a:buNone/>
            </a:pPr>
            <a:r>
              <a:rPr lang="en" sz="3200" b="1" dirty="0">
                <a:solidFill>
                  <a:srgbClr val="E91E63"/>
                </a:solidFill>
                <a:effectLst>
                  <a:outerShdw blurRad="38100" dist="38100" dir="2700000" algn="tl">
                    <a:srgbClr val="000000">
                      <a:alpha val="43137"/>
                    </a:srgbClr>
                  </a:outerShdw>
                </a:effectLst>
                <a:latin typeface="Montserrat" panose="020B0604020202020204" charset="0"/>
              </a:rPr>
              <a:t>1</a:t>
            </a:r>
            <a:r>
              <a:rPr lang="en" sz="3200" b="1" dirty="0" smtClean="0">
                <a:solidFill>
                  <a:srgbClr val="E91E63"/>
                </a:solidFill>
                <a:effectLst>
                  <a:outerShdw blurRad="38100" dist="38100" dir="2700000" algn="tl">
                    <a:srgbClr val="000000">
                      <a:alpha val="43137"/>
                    </a:srgbClr>
                  </a:outerShdw>
                </a:effectLst>
                <a:latin typeface="Montserrat" panose="020B0604020202020204" charset="0"/>
              </a:rPr>
              <a:t>.</a:t>
            </a:r>
          </a:p>
          <a:p>
            <a:pPr marL="0" lvl="0" indent="0">
              <a:buNone/>
            </a:pPr>
            <a:r>
              <a:rPr lang="en-US" sz="1800" b="1" dirty="0" smtClean="0">
                <a:solidFill>
                  <a:srgbClr val="E91E63"/>
                </a:solidFill>
                <a:effectLst>
                  <a:outerShdw blurRad="38100" dist="38100" dir="2700000" algn="tl">
                    <a:srgbClr val="000000">
                      <a:alpha val="43137"/>
                    </a:srgbClr>
                  </a:outerShdw>
                </a:effectLst>
              </a:rPr>
              <a:t>Judeo-Christian</a:t>
            </a:r>
            <a:endParaRPr sz="1800" b="1" dirty="0" smtClean="0">
              <a:solidFill>
                <a:srgbClr val="E91E63"/>
              </a:solidFill>
              <a:effectLst>
                <a:outerShdw blurRad="38100" dist="38100" dir="2700000" algn="tl">
                  <a:srgbClr val="000000">
                    <a:alpha val="43137"/>
                  </a:srgbClr>
                </a:outerShdw>
              </a:effectLst>
            </a:endParaRPr>
          </a:p>
          <a:p>
            <a:pPr marL="0" lvl="0" indent="0">
              <a:buNone/>
            </a:pPr>
            <a:r>
              <a:rPr lang="en" dirty="0" smtClean="0"/>
              <a:t>God is </a:t>
            </a:r>
            <a:r>
              <a:rPr lang="en" b="1" dirty="0" smtClean="0">
                <a:solidFill>
                  <a:srgbClr val="E91E63"/>
                </a:solidFill>
                <a:effectLst>
                  <a:outerShdw blurRad="38100" dist="38100" dir="2700000" algn="tl">
                    <a:srgbClr val="000000">
                      <a:alpha val="43137"/>
                    </a:srgbClr>
                  </a:outerShdw>
                </a:effectLst>
              </a:rPr>
              <a:t>Yahweh</a:t>
            </a:r>
            <a:r>
              <a:rPr lang="en" dirty="0" smtClean="0"/>
              <a:t>, the God of Abraham, Isaac, Jacob (Israel). Father, Son, and Holy Spirit.</a:t>
            </a:r>
          </a:p>
          <a:p>
            <a:pPr marL="0" lvl="0" indent="0">
              <a:buNone/>
            </a:pPr>
            <a:r>
              <a:rPr lang="en" b="1" dirty="0" smtClean="0">
                <a:solidFill>
                  <a:srgbClr val="00002A"/>
                </a:solidFill>
              </a:rPr>
              <a:t>Christians honor </a:t>
            </a:r>
            <a:r>
              <a:rPr lang="en" b="1" dirty="0" smtClean="0">
                <a:solidFill>
                  <a:srgbClr val="E91E63"/>
                </a:solidFill>
                <a:effectLst>
                  <a:outerShdw blurRad="38100" dist="38100" dir="2700000" algn="tl">
                    <a:srgbClr val="000000">
                      <a:alpha val="43137"/>
                    </a:srgbClr>
                  </a:outerShdw>
                </a:effectLst>
              </a:rPr>
              <a:t>Jesus</a:t>
            </a:r>
            <a:r>
              <a:rPr lang="en" b="1" dirty="0" smtClean="0">
                <a:solidFill>
                  <a:srgbClr val="00002A"/>
                </a:solidFill>
                <a:effectLst>
                  <a:outerShdw blurRad="38100" dist="38100" dir="2700000" algn="tl">
                    <a:srgbClr val="000000">
                      <a:alpha val="43137"/>
                    </a:srgbClr>
                  </a:outerShdw>
                </a:effectLst>
              </a:rPr>
              <a:t> </a:t>
            </a:r>
            <a:r>
              <a:rPr lang="en" b="1" dirty="0">
                <a:solidFill>
                  <a:srgbClr val="00002A"/>
                </a:solidFill>
              </a:rPr>
              <a:t>a</a:t>
            </a:r>
            <a:r>
              <a:rPr lang="en" b="1" dirty="0" smtClean="0">
                <a:solidFill>
                  <a:srgbClr val="00002A"/>
                </a:solidFill>
              </a:rPr>
              <a:t>s Messiah.</a:t>
            </a:r>
          </a:p>
          <a:p>
            <a:pPr marL="0" lvl="0" indent="0">
              <a:buNone/>
            </a:pPr>
            <a:r>
              <a:rPr lang="en" b="1" dirty="0" smtClean="0">
                <a:solidFill>
                  <a:srgbClr val="00002A"/>
                </a:solidFill>
              </a:rPr>
              <a:t>Sacrificial Love</a:t>
            </a:r>
          </a:p>
          <a:p>
            <a:pPr marL="0" lvl="0" indent="0">
              <a:buNone/>
            </a:pPr>
            <a:r>
              <a:rPr lang="en" dirty="0" smtClean="0"/>
              <a:t>Transformaton</a:t>
            </a:r>
          </a:p>
          <a:p>
            <a:pPr marL="0" lvl="0" indent="0">
              <a:buNone/>
            </a:pPr>
            <a:r>
              <a:rPr lang="en" dirty="0" smtClean="0"/>
              <a:t>Truth is in God and </a:t>
            </a:r>
            <a:r>
              <a:rPr lang="en" dirty="0"/>
              <a:t>His </a:t>
            </a:r>
            <a:r>
              <a:rPr lang="en" dirty="0" smtClean="0"/>
              <a:t>Word, the Bible.</a:t>
            </a:r>
          </a:p>
          <a:p>
            <a:pPr marL="0" lvl="0" indent="0">
              <a:buNone/>
            </a:pPr>
            <a:endParaRPr dirty="0"/>
          </a:p>
        </p:txBody>
      </p:sp>
      <p:sp>
        <p:nvSpPr>
          <p:cNvPr id="165" name="Google Shape;165;p22"/>
          <p:cNvSpPr txBox="1">
            <a:spLocks noGrp="1"/>
          </p:cNvSpPr>
          <p:nvPr>
            <p:ph type="body" idx="2"/>
          </p:nvPr>
        </p:nvSpPr>
        <p:spPr>
          <a:xfrm>
            <a:off x="2819400" y="1965960"/>
            <a:ext cx="2362200" cy="4053840"/>
          </a:xfrm>
          <a:prstGeom prst="rect">
            <a:avLst/>
          </a:prstGeom>
        </p:spPr>
        <p:txBody>
          <a:bodyPr spcFirstLastPara="1" wrap="square" lIns="91425" tIns="91425" rIns="91425" bIns="91425" anchor="t" anchorCtr="0">
            <a:noAutofit/>
          </a:bodyPr>
          <a:lstStyle/>
          <a:p>
            <a:pPr marL="0" indent="0">
              <a:spcBef>
                <a:spcPts val="0"/>
              </a:spcBef>
              <a:buNone/>
            </a:pPr>
            <a:r>
              <a:rPr lang="en" sz="3200" b="1" dirty="0" smtClean="0">
                <a:solidFill>
                  <a:srgbClr val="00B050"/>
                </a:solidFill>
                <a:effectLst>
                  <a:outerShdw blurRad="38100" dist="38100" dir="2700000" algn="tl">
                    <a:srgbClr val="000000">
                      <a:alpha val="43137"/>
                    </a:srgbClr>
                  </a:outerShdw>
                </a:effectLst>
                <a:latin typeface="Montserrat" panose="020B0604020202020204" charset="0"/>
              </a:rPr>
              <a:t>2.</a:t>
            </a:r>
            <a:endParaRPr lang="en" sz="3200" b="1" dirty="0" smtClean="0">
              <a:solidFill>
                <a:srgbClr val="00B050"/>
              </a:solidFill>
              <a:effectLst>
                <a:outerShdw blurRad="38100" dist="38100" dir="2700000" algn="tl">
                  <a:srgbClr val="000000">
                    <a:alpha val="43137"/>
                  </a:srgbClr>
                </a:outerShdw>
              </a:effectLst>
            </a:endParaRPr>
          </a:p>
          <a:p>
            <a:pPr marL="0" lvl="0" indent="0">
              <a:buNone/>
            </a:pPr>
            <a:r>
              <a:rPr lang="en-US" sz="1800" b="1" dirty="0" smtClean="0">
                <a:solidFill>
                  <a:srgbClr val="00B050"/>
                </a:solidFill>
                <a:effectLst>
                  <a:outerShdw blurRad="38100" dist="38100" dir="2700000" algn="tl">
                    <a:srgbClr val="000000">
                      <a:alpha val="43137"/>
                    </a:srgbClr>
                  </a:outerShdw>
                </a:effectLst>
              </a:rPr>
              <a:t>Islam </a:t>
            </a:r>
            <a:r>
              <a:rPr lang="en-US" dirty="0" smtClean="0">
                <a:solidFill>
                  <a:schemeClr val="tx1">
                    <a:lumMod val="50000"/>
                  </a:schemeClr>
                </a:solidFill>
              </a:rPr>
              <a:t>+ </a:t>
            </a:r>
            <a:r>
              <a:rPr lang="en-US" spc="100" dirty="0" smtClean="0">
                <a:solidFill>
                  <a:srgbClr val="C0BC00"/>
                </a:solidFill>
                <a:effectLst>
                  <a:outerShdw blurRad="38100" dist="38100" dir="2700000" algn="tl">
                    <a:srgbClr val="000000">
                      <a:alpha val="43137"/>
                    </a:srgbClr>
                  </a:outerShdw>
                </a:effectLst>
                <a:latin typeface="Arial Narrow" panose="020B0606020202030204" pitchFamily="34" charset="0"/>
              </a:rPr>
              <a:t>Hindu</a:t>
            </a:r>
            <a:r>
              <a:rPr lang="en-US" spc="100" dirty="0" smtClean="0">
                <a:solidFill>
                  <a:srgbClr val="000000"/>
                </a:solidFill>
                <a:latin typeface="Arial Narrow" panose="020B0606020202030204" pitchFamily="34" charset="0"/>
              </a:rPr>
              <a:t>/</a:t>
            </a:r>
            <a:r>
              <a:rPr lang="en-US" spc="100" dirty="0" smtClean="0">
                <a:solidFill>
                  <a:schemeClr val="accent4">
                    <a:lumMod val="75000"/>
                  </a:schemeClr>
                </a:solidFill>
                <a:effectLst>
                  <a:outerShdw blurRad="38100" dist="38100" dir="2700000" algn="tl">
                    <a:srgbClr val="000000">
                      <a:alpha val="43137"/>
                    </a:srgbClr>
                  </a:outerShdw>
                </a:effectLst>
                <a:latin typeface="Arial Narrow" panose="020B0606020202030204" pitchFamily="34" charset="0"/>
              </a:rPr>
              <a:t>Buddha</a:t>
            </a:r>
            <a:endParaRPr spc="100" dirty="0" smtClean="0">
              <a:solidFill>
                <a:schemeClr val="accent4">
                  <a:lumMod val="75000"/>
                </a:schemeClr>
              </a:solidFill>
              <a:effectLst>
                <a:outerShdw blurRad="38100" dist="38100" dir="2700000" algn="tl">
                  <a:srgbClr val="000000">
                    <a:alpha val="43137"/>
                  </a:srgbClr>
                </a:outerShdw>
              </a:effectLst>
              <a:latin typeface="Arial Narrow" panose="020B0606020202030204" pitchFamily="34" charset="0"/>
            </a:endParaRPr>
          </a:p>
          <a:p>
            <a:pPr marL="0" lvl="0" indent="0">
              <a:buNone/>
            </a:pPr>
            <a:r>
              <a:rPr lang="en" dirty="0" smtClean="0"/>
              <a:t>God is </a:t>
            </a:r>
            <a:r>
              <a:rPr lang="en" b="1" dirty="0" smtClean="0">
                <a:solidFill>
                  <a:srgbClr val="00B050"/>
                </a:solidFill>
                <a:effectLst>
                  <a:outerShdw blurRad="38100" dist="38100" dir="2700000" algn="tl">
                    <a:srgbClr val="000000">
                      <a:alpha val="43137"/>
                    </a:srgbClr>
                  </a:outerShdw>
                </a:effectLst>
              </a:rPr>
              <a:t>Allah</a:t>
            </a:r>
            <a:r>
              <a:rPr lang="en" dirty="0" smtClean="0">
                <a:solidFill>
                  <a:srgbClr val="00B050"/>
                </a:solidFill>
                <a:effectLst>
                  <a:outerShdw blurRad="38100" dist="38100" dir="2700000" algn="tl">
                    <a:srgbClr val="000000">
                      <a:alpha val="43137"/>
                    </a:srgbClr>
                  </a:outerShdw>
                </a:effectLst>
              </a:rPr>
              <a:t> </a:t>
            </a:r>
            <a:r>
              <a:rPr lang="en" dirty="0" smtClean="0"/>
              <a:t>of Mecca, claimed to be from Abraham and Ishmael. Hinduism has host of </a:t>
            </a:r>
            <a:r>
              <a:rPr lang="en" dirty="0" smtClean="0">
                <a:solidFill>
                  <a:srgbClr val="C0BC00"/>
                </a:solidFill>
                <a:effectLst>
                  <a:outerShdw blurRad="38100" dist="38100" dir="2700000" algn="tl">
                    <a:srgbClr val="000000">
                      <a:alpha val="43137"/>
                    </a:srgbClr>
                  </a:outerShdw>
                </a:effectLst>
              </a:rPr>
              <a:t>gods</a:t>
            </a:r>
            <a:r>
              <a:rPr lang="en" dirty="0" smtClean="0"/>
              <a:t>, some prominent.</a:t>
            </a:r>
          </a:p>
          <a:p>
            <a:pPr marL="0" lvl="0" indent="0">
              <a:buNone/>
            </a:pPr>
            <a:r>
              <a:rPr lang="en" b="1" dirty="0" smtClean="0">
                <a:solidFill>
                  <a:srgbClr val="00002A"/>
                </a:solidFill>
              </a:rPr>
              <a:t>Prophet </a:t>
            </a:r>
            <a:r>
              <a:rPr lang="en" b="1" dirty="0" smtClean="0">
                <a:solidFill>
                  <a:srgbClr val="00B050"/>
                </a:solidFill>
                <a:effectLst>
                  <a:outerShdw blurRad="38100" dist="38100" dir="2700000" algn="tl">
                    <a:srgbClr val="000000">
                      <a:alpha val="43137"/>
                    </a:srgbClr>
                  </a:outerShdw>
                </a:effectLst>
              </a:rPr>
              <a:t>Mohammed</a:t>
            </a:r>
            <a:r>
              <a:rPr lang="en" b="1" dirty="0" smtClean="0">
                <a:solidFill>
                  <a:srgbClr val="00002A"/>
                </a:solidFill>
                <a:effectLst>
                  <a:outerShdw blurRad="38100" dist="38100" dir="2700000" algn="tl">
                    <a:srgbClr val="000000">
                      <a:alpha val="43137"/>
                    </a:srgbClr>
                  </a:outerShdw>
                </a:effectLst>
              </a:rPr>
              <a:t> </a:t>
            </a:r>
            <a:r>
              <a:rPr lang="en" b="1" dirty="0" smtClean="0">
                <a:solidFill>
                  <a:srgbClr val="00002A"/>
                </a:solidFill>
              </a:rPr>
              <a:t>with Jesus, etc lower. </a:t>
            </a:r>
          </a:p>
          <a:p>
            <a:pPr marL="0" indent="0">
              <a:buNone/>
            </a:pPr>
            <a:r>
              <a:rPr lang="en" b="1" dirty="0" smtClean="0">
                <a:solidFill>
                  <a:srgbClr val="00002A"/>
                </a:solidFill>
              </a:rPr>
              <a:t>Domination and Rage</a:t>
            </a:r>
            <a:endParaRPr lang="en" b="1" dirty="0">
              <a:solidFill>
                <a:srgbClr val="00002A"/>
              </a:solidFill>
            </a:endParaRPr>
          </a:p>
          <a:p>
            <a:pPr marL="0" lvl="0" indent="0">
              <a:buNone/>
            </a:pPr>
            <a:r>
              <a:rPr lang="en" dirty="0" smtClean="0">
                <a:solidFill>
                  <a:srgbClr val="666666"/>
                </a:solidFill>
              </a:rPr>
              <a:t>Submission</a:t>
            </a:r>
          </a:p>
          <a:p>
            <a:pPr marL="0" lvl="0" indent="0">
              <a:buNone/>
            </a:pPr>
            <a:r>
              <a:rPr lang="en" dirty="0" smtClean="0"/>
              <a:t>Truth is in Allah, the Qur’an + holy books.</a:t>
            </a:r>
          </a:p>
          <a:p>
            <a:pPr marL="0" lvl="0" indent="0">
              <a:buNone/>
            </a:pPr>
            <a:endParaRPr lang="en" dirty="0" smtClean="0"/>
          </a:p>
        </p:txBody>
      </p:sp>
      <p:sp>
        <p:nvSpPr>
          <p:cNvPr id="166" name="Google Shape;166;p22"/>
          <p:cNvSpPr txBox="1">
            <a:spLocks noGrp="1"/>
          </p:cNvSpPr>
          <p:nvPr>
            <p:ph type="body" idx="3"/>
          </p:nvPr>
        </p:nvSpPr>
        <p:spPr>
          <a:xfrm>
            <a:off x="5181600" y="1965960"/>
            <a:ext cx="2514600" cy="4053840"/>
          </a:xfrm>
          <a:prstGeom prst="rect">
            <a:avLst/>
          </a:prstGeom>
        </p:spPr>
        <p:txBody>
          <a:bodyPr spcFirstLastPara="1" wrap="square" lIns="91425" tIns="91425" rIns="91425" bIns="91425" anchor="t" anchorCtr="0">
            <a:noAutofit/>
          </a:bodyPr>
          <a:lstStyle/>
          <a:p>
            <a:pPr marL="0" indent="0">
              <a:spcBef>
                <a:spcPts val="0"/>
              </a:spcBef>
              <a:buNone/>
            </a:pPr>
            <a:r>
              <a:rPr lang="en" sz="3200" b="1" dirty="0" smtClean="0">
                <a:solidFill>
                  <a:schemeClr val="tx1"/>
                </a:solidFill>
                <a:effectLst>
                  <a:outerShdw blurRad="38100" dist="38100" dir="2700000" algn="tl">
                    <a:srgbClr val="000000">
                      <a:alpha val="43137"/>
                    </a:srgbClr>
                  </a:outerShdw>
                </a:effectLst>
                <a:latin typeface="Montserrat" panose="020B0604020202020204" charset="0"/>
              </a:rPr>
              <a:t>3.</a:t>
            </a:r>
          </a:p>
          <a:p>
            <a:pPr marL="0" lvl="0" indent="0" algn="l" rtl="0">
              <a:spcBef>
                <a:spcPts val="600"/>
              </a:spcBef>
              <a:spcAft>
                <a:spcPts val="0"/>
              </a:spcAft>
              <a:buNone/>
            </a:pPr>
            <a:r>
              <a:rPr lang="en-US" sz="1800" b="1" dirty="0" smtClean="0">
                <a:solidFill>
                  <a:schemeClr val="tx1"/>
                </a:solidFill>
                <a:effectLst>
                  <a:outerShdw blurRad="38100" dist="38100" dir="2700000" algn="tl">
                    <a:srgbClr val="000000">
                      <a:alpha val="43137"/>
                    </a:srgbClr>
                  </a:outerShdw>
                </a:effectLst>
              </a:rPr>
              <a:t>Atheistic/</a:t>
            </a:r>
            <a:r>
              <a:rPr lang="en-US" sz="1800" b="1" dirty="0" err="1" smtClean="0">
                <a:solidFill>
                  <a:srgbClr val="000000"/>
                </a:solidFill>
                <a:effectLst>
                  <a:outerShdw blurRad="38100" dist="38100" dir="2700000" algn="tl">
                    <a:srgbClr val="000000">
                      <a:alpha val="43137"/>
                    </a:srgbClr>
                  </a:outerShdw>
                </a:effectLst>
              </a:rPr>
              <a:t>Nones</a:t>
            </a:r>
            <a:endParaRPr sz="1800" b="1" dirty="0">
              <a:solidFill>
                <a:srgbClr val="000000"/>
              </a:solidFill>
              <a:effectLst>
                <a:outerShdw blurRad="38100" dist="38100" dir="2700000" algn="tl">
                  <a:srgbClr val="000000">
                    <a:alpha val="43137"/>
                  </a:srgbClr>
                </a:outerShdw>
              </a:effectLst>
            </a:endParaRPr>
          </a:p>
          <a:p>
            <a:pPr marL="0" lvl="0" indent="0">
              <a:buNone/>
            </a:pPr>
            <a:r>
              <a:rPr lang="en-US" b="1" dirty="0" smtClean="0">
                <a:solidFill>
                  <a:srgbClr val="000000"/>
                </a:solidFill>
                <a:effectLst>
                  <a:outerShdw blurRad="38100" dist="38100" dir="2700000" algn="tl">
                    <a:srgbClr val="000000">
                      <a:alpha val="43137"/>
                    </a:srgbClr>
                  </a:outerShdw>
                </a:effectLst>
              </a:rPr>
              <a:t>M</a:t>
            </a:r>
            <a:r>
              <a:rPr lang="en" b="1" dirty="0" smtClean="0">
                <a:solidFill>
                  <a:srgbClr val="000000"/>
                </a:solidFill>
                <a:effectLst>
                  <a:outerShdw blurRad="38100" dist="38100" dir="2700000" algn="tl">
                    <a:srgbClr val="000000">
                      <a:alpha val="43137"/>
                    </a:srgbClr>
                  </a:outerShdw>
                </a:effectLst>
              </a:rPr>
              <a:t>aterialism</a:t>
            </a:r>
            <a:r>
              <a:rPr lang="en" b="1" dirty="0" smtClean="0">
                <a:solidFill>
                  <a:srgbClr val="000000"/>
                </a:solidFill>
              </a:rPr>
              <a:t> </a:t>
            </a:r>
            <a:r>
              <a:rPr lang="en-US" dirty="0" smtClean="0"/>
              <a:t>only</a:t>
            </a:r>
            <a:r>
              <a:rPr lang="en" dirty="0" smtClean="0"/>
              <a:t>, </a:t>
            </a:r>
            <a:r>
              <a:rPr lang="en-US" dirty="0"/>
              <a:t>n</a:t>
            </a:r>
            <a:r>
              <a:rPr lang="en-US" dirty="0" smtClean="0"/>
              <a:t>o </a:t>
            </a:r>
            <a:r>
              <a:rPr lang="en" dirty="0" smtClean="0"/>
              <a:t>mythical human “</a:t>
            </a:r>
            <a:r>
              <a:rPr lang="en-US" dirty="0" smtClean="0"/>
              <a:t>God</a:t>
            </a:r>
            <a:r>
              <a:rPr lang="en" dirty="0"/>
              <a:t>.</a:t>
            </a:r>
            <a:r>
              <a:rPr lang="en-US" dirty="0" smtClean="0"/>
              <a:t>”</a:t>
            </a:r>
            <a:r>
              <a:rPr lang="en" dirty="0" smtClean="0"/>
              <a:t> The sole authorities </a:t>
            </a:r>
          </a:p>
          <a:p>
            <a:pPr marL="0" lvl="0" indent="0">
              <a:spcBef>
                <a:spcPts val="0"/>
              </a:spcBef>
              <a:buNone/>
            </a:pPr>
            <a:r>
              <a:rPr lang="en" dirty="0" smtClean="0"/>
              <a:t>over humanity are the self and the state.</a:t>
            </a:r>
          </a:p>
          <a:p>
            <a:pPr marL="0" lvl="0" indent="0">
              <a:buNone/>
            </a:pPr>
            <a:r>
              <a:rPr lang="en" b="1" dirty="0" smtClean="0">
                <a:solidFill>
                  <a:srgbClr val="00002A"/>
                </a:solidFill>
              </a:rPr>
              <a:t>Jesus said some good things as a </a:t>
            </a:r>
            <a:r>
              <a:rPr lang="en" b="1" dirty="0" smtClean="0">
                <a:solidFill>
                  <a:srgbClr val="000000"/>
                </a:solidFill>
                <a:effectLst>
                  <a:outerShdw blurRad="38100" dist="38100" dir="2700000" algn="tl">
                    <a:srgbClr val="000000">
                      <a:alpha val="43137"/>
                    </a:srgbClr>
                  </a:outerShdw>
                </a:effectLst>
              </a:rPr>
              <a:t>man</a:t>
            </a:r>
            <a:r>
              <a:rPr lang="en" b="1" dirty="0" smtClean="0">
                <a:solidFill>
                  <a:srgbClr val="00002A"/>
                </a:solidFill>
              </a:rPr>
              <a:t>.</a:t>
            </a:r>
          </a:p>
          <a:p>
            <a:pPr marL="0" indent="0">
              <a:buNone/>
            </a:pPr>
            <a:r>
              <a:rPr lang="en" b="1" dirty="0" smtClean="0">
                <a:solidFill>
                  <a:srgbClr val="00002A"/>
                </a:solidFill>
              </a:rPr>
              <a:t>Pride and Power </a:t>
            </a:r>
          </a:p>
          <a:p>
            <a:pPr marL="0" indent="0">
              <a:buNone/>
            </a:pPr>
            <a:r>
              <a:rPr lang="en" dirty="0" smtClean="0"/>
              <a:t>Revolution</a:t>
            </a:r>
          </a:p>
          <a:p>
            <a:pPr marL="0" lvl="0" indent="0">
              <a:buNone/>
            </a:pPr>
            <a:r>
              <a:rPr lang="en" dirty="0" smtClean="0"/>
              <a:t>Truth is psychosocially determined by self/state.</a:t>
            </a:r>
          </a:p>
          <a:p>
            <a:pPr marL="0" lvl="0" indent="0">
              <a:buNone/>
            </a:pPr>
            <a:endParaRPr dirty="0"/>
          </a:p>
        </p:txBody>
      </p:sp>
      <p:grpSp>
        <p:nvGrpSpPr>
          <p:cNvPr id="167" name="Google Shape;167;p22"/>
          <p:cNvGrpSpPr/>
          <p:nvPr/>
        </p:nvGrpSpPr>
        <p:grpSpPr>
          <a:xfrm>
            <a:off x="278852" y="1156671"/>
            <a:ext cx="457200" cy="457200"/>
            <a:chOff x="5941025" y="3634400"/>
            <a:chExt cx="467650" cy="467650"/>
          </a:xfrm>
        </p:grpSpPr>
        <p:sp>
          <p:nvSpPr>
            <p:cNvPr id="168" name="Google Shape;168;p2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69" name="Google Shape;169;p2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0" name="Google Shape;170;p2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1" name="Google Shape;171;p2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2" name="Google Shape;172;p2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3" name="Google Shape;173;p2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grpSp>
      <p:sp>
        <p:nvSpPr>
          <p:cNvPr id="174" name="Google Shape;174;p22"/>
          <p:cNvSpPr txBox="1">
            <a:spLocks noGrp="1"/>
          </p:cNvSpPr>
          <p:nvPr>
            <p:ph type="sldNum" idx="12"/>
          </p:nvPr>
        </p:nvSpPr>
        <p:spPr>
          <a:xfrm>
            <a:off x="8595300" y="6304676"/>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extLst>
      <p:ext uri="{BB962C8B-B14F-4D97-AF65-F5344CB8AC3E}">
        <p14:creationId xmlns:p14="http://schemas.microsoft.com/office/powerpoint/2010/main" val="104948373"/>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841000" y="1292933"/>
            <a:ext cx="5712200" cy="546000"/>
          </a:xfrm>
          <a:prstGeom prst="rect">
            <a:avLst/>
          </a:prstGeom>
        </p:spPr>
        <p:txBody>
          <a:bodyPr spcFirstLastPara="1" wrap="square" lIns="91425" tIns="91425" rIns="91425" bIns="91425" anchor="b" anchorCtr="0">
            <a:noAutofit/>
          </a:bodyPr>
          <a:lstStyle/>
          <a:p>
            <a:pPr lvl="0"/>
            <a:r>
              <a:rPr lang="en-US" dirty="0" smtClean="0">
                <a:solidFill>
                  <a:schemeClr val="tx1">
                    <a:lumMod val="75000"/>
                  </a:schemeClr>
                </a:solidFill>
              </a:rPr>
              <a:t>PROMINENT SYMBOLS </a:t>
            </a:r>
            <a:r>
              <a:rPr lang="en" dirty="0" smtClean="0">
                <a:solidFill>
                  <a:schemeClr val="tx1">
                    <a:lumMod val="75000"/>
                  </a:schemeClr>
                </a:solidFill>
              </a:rPr>
              <a:t>OF </a:t>
            </a:r>
            <a:r>
              <a:rPr lang="en" dirty="0" smtClean="0">
                <a:solidFill>
                  <a:srgbClr val="009688"/>
                </a:solidFill>
              </a:rPr>
              <a:t/>
            </a:r>
            <a:br>
              <a:rPr lang="en" dirty="0" smtClean="0">
                <a:solidFill>
                  <a:srgbClr val="009688"/>
                </a:solidFill>
              </a:rPr>
            </a:br>
            <a:r>
              <a:rPr lang="en" cap="all" dirty="0" smtClean="0">
                <a:solidFill>
                  <a:srgbClr val="009688"/>
                </a:solidFill>
              </a:rPr>
              <a:t>THREE GLOBAL </a:t>
            </a:r>
            <a:r>
              <a:rPr lang="en-US" cap="all" dirty="0" smtClean="0">
                <a:solidFill>
                  <a:srgbClr val="009688"/>
                </a:solidFill>
              </a:rPr>
              <a:t>BELIEF Systems</a:t>
            </a:r>
            <a:endParaRPr cap="all" dirty="0">
              <a:solidFill>
                <a:srgbClr val="009688"/>
              </a:solidFill>
            </a:endParaRPr>
          </a:p>
        </p:txBody>
      </p:sp>
      <p:sp>
        <p:nvSpPr>
          <p:cNvPr id="164" name="Google Shape;164;p22"/>
          <p:cNvSpPr txBox="1">
            <a:spLocks noGrp="1"/>
          </p:cNvSpPr>
          <p:nvPr>
            <p:ph type="body" idx="1"/>
          </p:nvPr>
        </p:nvSpPr>
        <p:spPr>
          <a:xfrm>
            <a:off x="841000" y="1965960"/>
            <a:ext cx="2094900" cy="4053840"/>
          </a:xfrm>
          <a:prstGeom prst="rect">
            <a:avLst/>
          </a:prstGeom>
        </p:spPr>
        <p:txBody>
          <a:bodyPr spcFirstLastPara="1" wrap="square" lIns="91425" tIns="91425" rIns="91425" bIns="91425" anchor="t" anchorCtr="0">
            <a:noAutofit/>
          </a:bodyPr>
          <a:lstStyle/>
          <a:p>
            <a:pPr marL="0" lvl="0" indent="0">
              <a:spcBef>
                <a:spcPts val="0"/>
              </a:spcBef>
              <a:buNone/>
            </a:pPr>
            <a:r>
              <a:rPr lang="en" sz="3200" b="1" dirty="0">
                <a:solidFill>
                  <a:srgbClr val="E91E63"/>
                </a:solidFill>
                <a:effectLst>
                  <a:outerShdw blurRad="38100" dist="38100" dir="2700000" algn="tl">
                    <a:srgbClr val="000000">
                      <a:alpha val="43137"/>
                    </a:srgbClr>
                  </a:outerShdw>
                </a:effectLst>
                <a:latin typeface="Montserrat" panose="020B0604020202020204" charset="0"/>
              </a:rPr>
              <a:t>1</a:t>
            </a:r>
            <a:r>
              <a:rPr lang="en" sz="3200" b="1" dirty="0" smtClean="0">
                <a:solidFill>
                  <a:srgbClr val="E91E63"/>
                </a:solidFill>
                <a:effectLst>
                  <a:outerShdw blurRad="38100" dist="38100" dir="2700000" algn="tl">
                    <a:srgbClr val="000000">
                      <a:alpha val="43137"/>
                    </a:srgbClr>
                  </a:outerShdw>
                </a:effectLst>
                <a:latin typeface="Montserrat" panose="020B0604020202020204" charset="0"/>
              </a:rPr>
              <a:t>.</a:t>
            </a:r>
          </a:p>
          <a:p>
            <a:pPr marL="0" lvl="0" indent="0">
              <a:buNone/>
            </a:pPr>
            <a:r>
              <a:rPr lang="en-US" sz="1800" b="1" dirty="0" smtClean="0">
                <a:solidFill>
                  <a:srgbClr val="E91E63"/>
                </a:solidFill>
                <a:effectLst>
                  <a:outerShdw blurRad="38100" dist="38100" dir="2700000" algn="tl">
                    <a:srgbClr val="000000">
                      <a:alpha val="43137"/>
                    </a:srgbClr>
                  </a:outerShdw>
                </a:effectLst>
              </a:rPr>
              <a:t>Judeo-Christian</a:t>
            </a:r>
            <a:endParaRPr sz="1800" b="1" dirty="0" smtClean="0">
              <a:solidFill>
                <a:srgbClr val="E91E63"/>
              </a:solidFill>
              <a:effectLst>
                <a:outerShdw blurRad="38100" dist="38100" dir="2700000" algn="tl">
                  <a:srgbClr val="000000">
                    <a:alpha val="43137"/>
                  </a:srgbClr>
                </a:outerShdw>
              </a:effectLst>
            </a:endParaRPr>
          </a:p>
          <a:p>
            <a:pPr marL="0" lvl="0" indent="0">
              <a:buNone/>
            </a:pPr>
            <a:r>
              <a:rPr lang="en" dirty="0" smtClean="0"/>
              <a:t>God is </a:t>
            </a:r>
            <a:r>
              <a:rPr lang="en" b="1" dirty="0" smtClean="0">
                <a:solidFill>
                  <a:srgbClr val="E91E63"/>
                </a:solidFill>
                <a:effectLst>
                  <a:outerShdw blurRad="38100" dist="38100" dir="2700000" algn="tl">
                    <a:srgbClr val="000000">
                      <a:alpha val="43137"/>
                    </a:srgbClr>
                  </a:outerShdw>
                </a:effectLst>
              </a:rPr>
              <a:t>Yahweh</a:t>
            </a:r>
            <a:r>
              <a:rPr lang="en" dirty="0" smtClean="0"/>
              <a:t>, the God of Abraham, Isaac, Jacob (Israel). Father, Son, and Holy Spirit.</a:t>
            </a:r>
            <a:endParaRPr dirty="0"/>
          </a:p>
        </p:txBody>
      </p:sp>
      <p:sp>
        <p:nvSpPr>
          <p:cNvPr id="165" name="Google Shape;165;p22"/>
          <p:cNvSpPr txBox="1">
            <a:spLocks noGrp="1"/>
          </p:cNvSpPr>
          <p:nvPr>
            <p:ph type="body" idx="2"/>
          </p:nvPr>
        </p:nvSpPr>
        <p:spPr>
          <a:xfrm>
            <a:off x="2819400" y="1965960"/>
            <a:ext cx="2362200" cy="4053840"/>
          </a:xfrm>
          <a:prstGeom prst="rect">
            <a:avLst/>
          </a:prstGeom>
        </p:spPr>
        <p:txBody>
          <a:bodyPr spcFirstLastPara="1" wrap="square" lIns="91425" tIns="91425" rIns="91425" bIns="91425" anchor="t" anchorCtr="0">
            <a:noAutofit/>
          </a:bodyPr>
          <a:lstStyle/>
          <a:p>
            <a:pPr marL="0" indent="0">
              <a:spcBef>
                <a:spcPts val="0"/>
              </a:spcBef>
              <a:buNone/>
            </a:pPr>
            <a:r>
              <a:rPr lang="en" sz="3200" b="1" dirty="0" smtClean="0">
                <a:solidFill>
                  <a:srgbClr val="00B050"/>
                </a:solidFill>
                <a:effectLst>
                  <a:outerShdw blurRad="38100" dist="38100" dir="2700000" algn="tl">
                    <a:srgbClr val="000000">
                      <a:alpha val="43137"/>
                    </a:srgbClr>
                  </a:outerShdw>
                </a:effectLst>
                <a:latin typeface="Montserrat" panose="020B0604020202020204" charset="0"/>
              </a:rPr>
              <a:t>2.</a:t>
            </a:r>
            <a:endParaRPr lang="en" sz="3200" b="1" dirty="0" smtClean="0">
              <a:solidFill>
                <a:srgbClr val="00B050"/>
              </a:solidFill>
              <a:effectLst>
                <a:outerShdw blurRad="38100" dist="38100" dir="2700000" algn="tl">
                  <a:srgbClr val="000000">
                    <a:alpha val="43137"/>
                  </a:srgbClr>
                </a:outerShdw>
              </a:effectLst>
            </a:endParaRPr>
          </a:p>
          <a:p>
            <a:pPr marL="0" lvl="0" indent="0">
              <a:buNone/>
            </a:pPr>
            <a:r>
              <a:rPr lang="en-US" sz="1800" b="1" dirty="0" smtClean="0">
                <a:solidFill>
                  <a:srgbClr val="00B050"/>
                </a:solidFill>
                <a:effectLst>
                  <a:outerShdw blurRad="38100" dist="38100" dir="2700000" algn="tl">
                    <a:srgbClr val="000000">
                      <a:alpha val="43137"/>
                    </a:srgbClr>
                  </a:outerShdw>
                </a:effectLst>
              </a:rPr>
              <a:t>Islam</a:t>
            </a:r>
            <a:r>
              <a:rPr lang="en-US" sz="1800" b="1" dirty="0">
                <a:solidFill>
                  <a:srgbClr val="00B050"/>
                </a:solidFill>
                <a:effectLst>
                  <a:outerShdw blurRad="38100" dist="38100" dir="2700000" algn="tl">
                    <a:srgbClr val="000000">
                      <a:alpha val="43137"/>
                    </a:srgbClr>
                  </a:outerShdw>
                </a:effectLst>
              </a:rPr>
              <a:t>, </a:t>
            </a:r>
            <a:r>
              <a:rPr lang="en-US" sz="1800" b="1" spc="100" dirty="0" smtClean="0">
                <a:solidFill>
                  <a:srgbClr val="C0BC00"/>
                </a:solidFill>
                <a:effectLst>
                  <a:outerShdw blurRad="38100" dist="38100" dir="2700000" algn="tl">
                    <a:srgbClr val="000000">
                      <a:alpha val="43137"/>
                    </a:srgbClr>
                  </a:outerShdw>
                </a:effectLst>
                <a:latin typeface="Arial Narrow" panose="020B0606020202030204" pitchFamily="34" charset="0"/>
              </a:rPr>
              <a:t>Hindu</a:t>
            </a:r>
            <a:r>
              <a:rPr lang="en-US" sz="1800" spc="100" dirty="0" smtClean="0">
                <a:solidFill>
                  <a:srgbClr val="000000"/>
                </a:solidFill>
                <a:latin typeface="Arial Narrow" panose="020B0606020202030204" pitchFamily="34" charset="0"/>
              </a:rPr>
              <a:t>/</a:t>
            </a:r>
            <a:r>
              <a:rPr lang="en-US" sz="1800" b="1" spc="100" dirty="0" smtClean="0">
                <a:solidFill>
                  <a:schemeClr val="accent4">
                    <a:lumMod val="75000"/>
                  </a:schemeClr>
                </a:solidFill>
                <a:effectLst>
                  <a:outerShdw blurRad="38100" dist="38100" dir="2700000" algn="tl">
                    <a:srgbClr val="000000">
                      <a:alpha val="43137"/>
                    </a:srgbClr>
                  </a:outerShdw>
                </a:effectLst>
                <a:latin typeface="Arial Narrow" panose="020B0606020202030204" pitchFamily="34" charset="0"/>
              </a:rPr>
              <a:t>Buddha</a:t>
            </a:r>
            <a:endParaRPr sz="1800" b="1" spc="100" dirty="0" smtClean="0">
              <a:solidFill>
                <a:schemeClr val="accent4">
                  <a:lumMod val="75000"/>
                </a:schemeClr>
              </a:solidFill>
              <a:effectLst>
                <a:outerShdw blurRad="38100" dist="38100" dir="2700000" algn="tl">
                  <a:srgbClr val="000000">
                    <a:alpha val="43137"/>
                  </a:srgbClr>
                </a:outerShdw>
              </a:effectLst>
              <a:latin typeface="Arial Narrow" panose="020B0606020202030204" pitchFamily="34" charset="0"/>
            </a:endParaRPr>
          </a:p>
          <a:p>
            <a:pPr marL="0" lvl="0" indent="0">
              <a:buNone/>
            </a:pPr>
            <a:r>
              <a:rPr lang="en" dirty="0" smtClean="0"/>
              <a:t>God is </a:t>
            </a:r>
            <a:r>
              <a:rPr lang="en" b="1" dirty="0" smtClean="0">
                <a:solidFill>
                  <a:srgbClr val="00B050"/>
                </a:solidFill>
                <a:effectLst>
                  <a:outerShdw blurRad="38100" dist="38100" dir="2700000" algn="tl">
                    <a:srgbClr val="000000">
                      <a:alpha val="43137"/>
                    </a:srgbClr>
                  </a:outerShdw>
                </a:effectLst>
              </a:rPr>
              <a:t>Allah</a:t>
            </a:r>
            <a:r>
              <a:rPr lang="en" dirty="0" smtClean="0">
                <a:solidFill>
                  <a:srgbClr val="00B050"/>
                </a:solidFill>
                <a:effectLst>
                  <a:outerShdw blurRad="38100" dist="38100" dir="2700000" algn="tl">
                    <a:srgbClr val="000000">
                      <a:alpha val="43137"/>
                    </a:srgbClr>
                  </a:outerShdw>
                </a:effectLst>
              </a:rPr>
              <a:t> </a:t>
            </a:r>
            <a:r>
              <a:rPr lang="en" dirty="0" smtClean="0"/>
              <a:t>of Mecca, claimed to be from Abraham and Ishmael. Hinduism has host of </a:t>
            </a:r>
            <a:r>
              <a:rPr lang="en" b="1" dirty="0" smtClean="0">
                <a:solidFill>
                  <a:srgbClr val="C0BC00"/>
                </a:solidFill>
                <a:effectLst>
                  <a:outerShdw blurRad="38100" dist="38100" dir="2700000" algn="tl">
                    <a:srgbClr val="000000">
                      <a:alpha val="43137"/>
                    </a:srgbClr>
                  </a:outerShdw>
                </a:effectLst>
              </a:rPr>
              <a:t>gods</a:t>
            </a:r>
            <a:r>
              <a:rPr lang="en" dirty="0" smtClean="0"/>
              <a:t>, some foremost.</a:t>
            </a:r>
          </a:p>
        </p:txBody>
      </p:sp>
      <p:sp>
        <p:nvSpPr>
          <p:cNvPr id="166" name="Google Shape;166;p22"/>
          <p:cNvSpPr txBox="1">
            <a:spLocks noGrp="1"/>
          </p:cNvSpPr>
          <p:nvPr>
            <p:ph type="body" idx="3"/>
          </p:nvPr>
        </p:nvSpPr>
        <p:spPr>
          <a:xfrm>
            <a:off x="5181600" y="1965960"/>
            <a:ext cx="2514600" cy="4053840"/>
          </a:xfrm>
          <a:prstGeom prst="rect">
            <a:avLst/>
          </a:prstGeom>
        </p:spPr>
        <p:txBody>
          <a:bodyPr spcFirstLastPara="1" wrap="square" lIns="91425" tIns="91425" rIns="91425" bIns="91425" anchor="t" anchorCtr="0">
            <a:noAutofit/>
          </a:bodyPr>
          <a:lstStyle/>
          <a:p>
            <a:pPr marL="0" indent="0">
              <a:spcBef>
                <a:spcPts val="0"/>
              </a:spcBef>
              <a:buNone/>
            </a:pPr>
            <a:r>
              <a:rPr lang="en" sz="3200" b="1" dirty="0" smtClean="0">
                <a:solidFill>
                  <a:schemeClr val="tx1"/>
                </a:solidFill>
                <a:effectLst>
                  <a:outerShdw blurRad="38100" dist="38100" dir="2700000" algn="tl">
                    <a:srgbClr val="000000">
                      <a:alpha val="43137"/>
                    </a:srgbClr>
                  </a:outerShdw>
                </a:effectLst>
                <a:latin typeface="Montserrat" panose="020B0604020202020204" charset="0"/>
              </a:rPr>
              <a:t>3.</a:t>
            </a:r>
          </a:p>
          <a:p>
            <a:pPr marL="0" lvl="0" indent="0" algn="l" rtl="0">
              <a:spcBef>
                <a:spcPts val="600"/>
              </a:spcBef>
              <a:spcAft>
                <a:spcPts val="0"/>
              </a:spcAft>
              <a:buNone/>
            </a:pPr>
            <a:r>
              <a:rPr lang="en-US" sz="1800" b="1" dirty="0" smtClean="0">
                <a:solidFill>
                  <a:schemeClr val="tx1"/>
                </a:solidFill>
                <a:effectLst>
                  <a:outerShdw blurRad="38100" dist="38100" dir="2700000" algn="tl">
                    <a:srgbClr val="000000">
                      <a:alpha val="43137"/>
                    </a:srgbClr>
                  </a:outerShdw>
                </a:effectLst>
              </a:rPr>
              <a:t>Atheistic/</a:t>
            </a:r>
            <a:r>
              <a:rPr lang="en-US" sz="1800" b="1" dirty="0" err="1" smtClean="0">
                <a:solidFill>
                  <a:srgbClr val="000000"/>
                </a:solidFill>
                <a:effectLst>
                  <a:outerShdw blurRad="38100" dist="38100" dir="2700000" algn="tl">
                    <a:srgbClr val="000000">
                      <a:alpha val="43137"/>
                    </a:srgbClr>
                  </a:outerShdw>
                </a:effectLst>
              </a:rPr>
              <a:t>Nones</a:t>
            </a:r>
            <a:endParaRPr sz="1800" b="1" dirty="0">
              <a:solidFill>
                <a:srgbClr val="000000"/>
              </a:solidFill>
              <a:effectLst>
                <a:outerShdw blurRad="38100" dist="38100" dir="2700000" algn="tl">
                  <a:srgbClr val="000000">
                    <a:alpha val="43137"/>
                  </a:srgbClr>
                </a:outerShdw>
              </a:effectLst>
            </a:endParaRPr>
          </a:p>
          <a:p>
            <a:pPr marL="0" lvl="0" indent="0">
              <a:buNone/>
            </a:pPr>
            <a:r>
              <a:rPr lang="en-US" b="1" dirty="0" smtClean="0">
                <a:solidFill>
                  <a:srgbClr val="000000"/>
                </a:solidFill>
                <a:effectLst>
                  <a:outerShdw blurRad="38100" dist="38100" dir="2700000" algn="tl">
                    <a:srgbClr val="000000">
                      <a:alpha val="43137"/>
                    </a:srgbClr>
                  </a:outerShdw>
                </a:effectLst>
              </a:rPr>
              <a:t>M</a:t>
            </a:r>
            <a:r>
              <a:rPr lang="en" b="1" dirty="0" smtClean="0">
                <a:solidFill>
                  <a:srgbClr val="000000"/>
                </a:solidFill>
                <a:effectLst>
                  <a:outerShdw blurRad="38100" dist="38100" dir="2700000" algn="tl">
                    <a:srgbClr val="000000">
                      <a:alpha val="43137"/>
                    </a:srgbClr>
                  </a:outerShdw>
                </a:effectLst>
              </a:rPr>
              <a:t>aterialism</a:t>
            </a:r>
            <a:r>
              <a:rPr lang="en" b="1" dirty="0" smtClean="0">
                <a:solidFill>
                  <a:srgbClr val="000000"/>
                </a:solidFill>
              </a:rPr>
              <a:t> </a:t>
            </a:r>
            <a:r>
              <a:rPr lang="en-US" dirty="0" smtClean="0"/>
              <a:t>only</a:t>
            </a:r>
            <a:r>
              <a:rPr lang="en" dirty="0" smtClean="0"/>
              <a:t>, </a:t>
            </a:r>
            <a:r>
              <a:rPr lang="en-US" dirty="0"/>
              <a:t>n</a:t>
            </a:r>
            <a:r>
              <a:rPr lang="en-US" dirty="0" smtClean="0"/>
              <a:t>o </a:t>
            </a:r>
            <a:r>
              <a:rPr lang="en" dirty="0" smtClean="0"/>
              <a:t>mythical human “</a:t>
            </a:r>
            <a:r>
              <a:rPr lang="en-US" dirty="0" smtClean="0"/>
              <a:t>God</a:t>
            </a:r>
            <a:r>
              <a:rPr lang="en" dirty="0"/>
              <a:t>.</a:t>
            </a:r>
            <a:r>
              <a:rPr lang="en-US" dirty="0" smtClean="0"/>
              <a:t>”</a:t>
            </a:r>
            <a:r>
              <a:rPr lang="en" dirty="0" smtClean="0"/>
              <a:t> The sole authorities </a:t>
            </a:r>
          </a:p>
          <a:p>
            <a:pPr marL="0" lvl="0" indent="0">
              <a:spcBef>
                <a:spcPts val="0"/>
              </a:spcBef>
              <a:buNone/>
            </a:pPr>
            <a:r>
              <a:rPr lang="en" dirty="0" smtClean="0"/>
              <a:t>over humanity are the self and the state.</a:t>
            </a:r>
            <a:endParaRPr dirty="0"/>
          </a:p>
        </p:txBody>
      </p:sp>
      <p:grpSp>
        <p:nvGrpSpPr>
          <p:cNvPr id="167" name="Google Shape;167;p22"/>
          <p:cNvGrpSpPr/>
          <p:nvPr/>
        </p:nvGrpSpPr>
        <p:grpSpPr>
          <a:xfrm>
            <a:off x="278852" y="1156671"/>
            <a:ext cx="457200" cy="457200"/>
            <a:chOff x="5941025" y="3634400"/>
            <a:chExt cx="467650" cy="467650"/>
          </a:xfrm>
        </p:grpSpPr>
        <p:sp>
          <p:nvSpPr>
            <p:cNvPr id="168" name="Google Shape;168;p2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69" name="Google Shape;169;p2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0" name="Google Shape;170;p2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1" name="Google Shape;171;p2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2" name="Google Shape;172;p2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sp>
          <p:nvSpPr>
            <p:cNvPr id="173" name="Google Shape;173;p2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5875" cap="rnd" cmpd="sng">
              <a:solidFill>
                <a:srgbClr val="08080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030A0"/>
                </a:solidFill>
              </a:endParaRPr>
            </a:p>
          </p:txBody>
        </p:sp>
      </p:grpSp>
      <p:sp>
        <p:nvSpPr>
          <p:cNvPr id="174" name="Google Shape;174;p22"/>
          <p:cNvSpPr txBox="1">
            <a:spLocks noGrp="1"/>
          </p:cNvSpPr>
          <p:nvPr>
            <p:ph type="sldNum" idx="12"/>
          </p:nvPr>
        </p:nvSpPr>
        <p:spPr>
          <a:xfrm>
            <a:off x="8595300" y="6304676"/>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351020"/>
            <a:ext cx="1920240" cy="192024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442460"/>
            <a:ext cx="1737360" cy="166157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5167" y="4349072"/>
            <a:ext cx="1539758" cy="154132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066" y="5486400"/>
            <a:ext cx="655584" cy="655584"/>
          </a:xfrm>
          <a:prstGeom prst="rect">
            <a:avLst/>
          </a:prstGeom>
        </p:spPr>
      </p:pic>
    </p:spTree>
    <p:extLst>
      <p:ext uri="{BB962C8B-B14F-4D97-AF65-F5344CB8AC3E}">
        <p14:creationId xmlns:p14="http://schemas.microsoft.com/office/powerpoint/2010/main" val="1442680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248"/>
        <p:cNvGrpSpPr/>
        <p:nvPr/>
      </p:nvGrpSpPr>
      <p:grpSpPr>
        <a:xfrm>
          <a:off x="0" y="0"/>
          <a:ext cx="0" cy="0"/>
          <a:chOff x="0" y="0"/>
          <a:chExt cx="0" cy="0"/>
        </a:xfrm>
      </p:grpSpPr>
      <p:pic>
        <p:nvPicPr>
          <p:cNvPr id="249" name="Google Shape;249;p28" descr="mapa_solido_n-01.png"/>
          <p:cNvPicPr preferRelativeResize="0"/>
          <p:nvPr/>
        </p:nvPicPr>
        <p:blipFill>
          <a:blip r:embed="rId3">
            <a:alphaModFix/>
          </a:blip>
          <a:stretch>
            <a:fillRect/>
          </a:stretch>
        </p:blipFill>
        <p:spPr>
          <a:xfrm>
            <a:off x="222858" y="436560"/>
            <a:ext cx="8765948" cy="4554529"/>
          </a:xfrm>
          <a:prstGeom prst="rect">
            <a:avLst/>
          </a:prstGeom>
          <a:noFill/>
          <a:ln>
            <a:noFill/>
          </a:ln>
        </p:spPr>
      </p:pic>
      <p:sp>
        <p:nvSpPr>
          <p:cNvPr id="250" name="Google Shape;250;p28"/>
          <p:cNvSpPr txBox="1">
            <a:spLocks noGrp="1"/>
          </p:cNvSpPr>
          <p:nvPr>
            <p:ph type="title" idx="4294967295"/>
          </p:nvPr>
        </p:nvSpPr>
        <p:spPr>
          <a:xfrm>
            <a:off x="473920" y="5943600"/>
            <a:ext cx="8229600" cy="647600"/>
          </a:xfrm>
          <a:prstGeom prst="rect">
            <a:avLst/>
          </a:prstGeom>
        </p:spPr>
        <p:txBody>
          <a:bodyPr spcFirstLastPara="1" wrap="square" lIns="91425" tIns="91425" rIns="91425" bIns="91425" anchor="ctr" anchorCtr="0">
            <a:noAutofit/>
          </a:bodyPr>
          <a:lstStyle/>
          <a:p>
            <a:pPr lvl="0" algn="ctr"/>
            <a:r>
              <a:rPr lang="en" sz="2200" dirty="0" smtClean="0">
                <a:solidFill>
                  <a:schemeClr val="bg1"/>
                </a:solidFill>
                <a:latin typeface="+mj-lt"/>
              </a:rPr>
              <a:t>Several of the world’s gods prior to Christ (</a:t>
            </a:r>
            <a:r>
              <a:rPr lang="en" sz="2200" dirty="0">
                <a:solidFill>
                  <a:schemeClr val="bg1"/>
                </a:solidFill>
                <a:latin typeface="+mj-lt"/>
              </a:rPr>
              <a:t>current?) </a:t>
            </a:r>
            <a:endParaRPr sz="2200" dirty="0">
              <a:solidFill>
                <a:schemeClr val="bg1"/>
              </a:solidFill>
              <a:latin typeface="+mj-lt"/>
            </a:endParaRPr>
          </a:p>
        </p:txBody>
      </p:sp>
      <p:sp>
        <p:nvSpPr>
          <p:cNvPr id="251" name="Google Shape;251;p28"/>
          <p:cNvSpPr/>
          <p:nvPr/>
        </p:nvSpPr>
        <p:spPr>
          <a:xfrm rot="19835265">
            <a:off x="4242042" y="2317517"/>
            <a:ext cx="749036" cy="274786"/>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algn="ctr" rtl="0">
              <a:lnSpc>
                <a:spcPct val="70000"/>
              </a:lnSpc>
              <a:spcBef>
                <a:spcPts val="0"/>
              </a:spcBef>
              <a:spcAft>
                <a:spcPts val="0"/>
              </a:spcAft>
              <a:buNone/>
            </a:pPr>
            <a:r>
              <a:rPr lang="en" b="1" dirty="0" smtClean="0">
                <a:solidFill>
                  <a:srgbClr val="0166AB"/>
                </a:solidFill>
                <a:effectLst>
                  <a:outerShdw blurRad="38100" dist="38100" dir="2700000" algn="tl">
                    <a:srgbClr val="000000">
                      <a:alpha val="43137"/>
                    </a:srgbClr>
                  </a:outerShdw>
                </a:effectLst>
                <a:latin typeface="Karla"/>
                <a:ea typeface="Karla"/>
                <a:cs typeface="Karla"/>
                <a:sym typeface="Karla"/>
              </a:rPr>
              <a:t>Yahweh</a:t>
            </a:r>
          </a:p>
          <a:p>
            <a:pPr marL="0" lvl="0" indent="0" algn="ctr" rtl="0">
              <a:lnSpc>
                <a:spcPct val="70000"/>
              </a:lnSpc>
              <a:spcBef>
                <a:spcPts val="0"/>
              </a:spcBef>
              <a:spcAft>
                <a:spcPts val="0"/>
              </a:spcAft>
              <a:buNone/>
            </a:pPr>
            <a:r>
              <a:rPr lang="en" sz="1100" b="1" dirty="0" smtClean="0">
                <a:solidFill>
                  <a:srgbClr val="0166AB"/>
                </a:solidFill>
                <a:effectLst>
                  <a:outerShdw blurRad="38100" dist="38100" dir="2700000" algn="tl">
                    <a:srgbClr val="000000">
                      <a:alpha val="43137"/>
                    </a:srgbClr>
                  </a:outerShdw>
                </a:effectLst>
                <a:latin typeface="Karla"/>
                <a:ea typeface="Karla"/>
                <a:cs typeface="Karla"/>
                <a:sym typeface="Karla"/>
              </a:rPr>
              <a:t> = YHWH</a:t>
            </a:r>
            <a:endParaRPr sz="1100" b="1" dirty="0">
              <a:solidFill>
                <a:srgbClr val="0166AB"/>
              </a:solidFill>
              <a:effectLst>
                <a:outerShdw blurRad="38100" dist="38100" dir="2700000" algn="tl">
                  <a:srgbClr val="000000">
                    <a:alpha val="43137"/>
                  </a:srgbClr>
                </a:outerShdw>
              </a:effectLst>
              <a:latin typeface="Karla"/>
              <a:ea typeface="Karla"/>
              <a:cs typeface="Karla"/>
              <a:sym typeface="Karla"/>
            </a:endParaRPr>
          </a:p>
        </p:txBody>
      </p:sp>
      <p:sp>
        <p:nvSpPr>
          <p:cNvPr id="252" name="Google Shape;252;p28"/>
          <p:cNvSpPr/>
          <p:nvPr/>
        </p:nvSpPr>
        <p:spPr>
          <a:xfrm>
            <a:off x="5066241" y="2249413"/>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4956981" y="1824010"/>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flipV="1">
            <a:off x="4869306" y="2034948"/>
            <a:ext cx="182880" cy="182880"/>
          </a:xfrm>
          <a:prstGeom prst="flowChartMerge">
            <a:avLst/>
          </a:prstGeom>
          <a:solidFill>
            <a:srgbClr val="FFC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C000"/>
              </a:solidFill>
              <a:effectLst>
                <a:outerShdw blurRad="38100" dist="38100" dir="2700000" algn="tl">
                  <a:srgbClr val="000000">
                    <a:alpha val="43137"/>
                  </a:srgbClr>
                </a:outerShdw>
              </a:effectLst>
            </a:endParaRPr>
          </a:p>
        </p:txBody>
      </p:sp>
      <p:sp>
        <p:nvSpPr>
          <p:cNvPr id="255" name="Google Shape;255;p28"/>
          <p:cNvSpPr/>
          <p:nvPr/>
        </p:nvSpPr>
        <p:spPr>
          <a:xfrm>
            <a:off x="6019800" y="2236223"/>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28"/>
          <p:cNvSpPr/>
          <p:nvPr/>
        </p:nvSpPr>
        <p:spPr>
          <a:xfrm>
            <a:off x="4231314" y="1162124"/>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a:off x="4634367" y="2083627"/>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28"/>
          <p:cNvGrpSpPr/>
          <p:nvPr/>
        </p:nvGrpSpPr>
        <p:grpSpPr>
          <a:xfrm>
            <a:off x="1325793" y="5166360"/>
            <a:ext cx="548640" cy="54864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20" name="Google Shape;251;p28"/>
          <p:cNvSpPr/>
          <p:nvPr/>
        </p:nvSpPr>
        <p:spPr>
          <a:xfrm>
            <a:off x="5122333" y="2328609"/>
            <a:ext cx="514350" cy="237068"/>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dirty="0" smtClean="0">
                <a:solidFill>
                  <a:srgbClr val="00002A"/>
                </a:solidFill>
                <a:latin typeface="Karla"/>
                <a:ea typeface="Karla"/>
                <a:cs typeface="Karla"/>
                <a:sym typeface="Karla"/>
              </a:rPr>
              <a:t>Allah+</a:t>
            </a:r>
            <a:endParaRPr sz="1000" b="1" dirty="0">
              <a:solidFill>
                <a:srgbClr val="00002A"/>
              </a:solidFill>
              <a:latin typeface="Karla"/>
              <a:ea typeface="Karla"/>
              <a:cs typeface="Karla"/>
              <a:sym typeface="Karla"/>
            </a:endParaRPr>
          </a:p>
        </p:txBody>
      </p:sp>
      <p:sp>
        <p:nvSpPr>
          <p:cNvPr id="21" name="Google Shape;251;p28"/>
          <p:cNvSpPr/>
          <p:nvPr/>
        </p:nvSpPr>
        <p:spPr>
          <a:xfrm>
            <a:off x="6106704" y="2174077"/>
            <a:ext cx="550732" cy="202220"/>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dirty="0" smtClean="0">
                <a:solidFill>
                  <a:srgbClr val="00002A"/>
                </a:solidFill>
                <a:latin typeface="Karla"/>
                <a:ea typeface="Karla"/>
                <a:cs typeface="Karla"/>
                <a:sym typeface="Karla"/>
              </a:rPr>
              <a:t>  Hindu+</a:t>
            </a:r>
            <a:endParaRPr sz="1000" b="1" dirty="0">
              <a:solidFill>
                <a:srgbClr val="00002A"/>
              </a:solidFill>
              <a:latin typeface="Karla"/>
              <a:ea typeface="Karla"/>
              <a:cs typeface="Karla"/>
              <a:sym typeface="Karla"/>
            </a:endParaRPr>
          </a:p>
        </p:txBody>
      </p:sp>
      <p:sp>
        <p:nvSpPr>
          <p:cNvPr id="22" name="Google Shape;251;p28"/>
          <p:cNvSpPr/>
          <p:nvPr/>
        </p:nvSpPr>
        <p:spPr>
          <a:xfrm>
            <a:off x="5055658" y="1899386"/>
            <a:ext cx="424645" cy="181625"/>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dirty="0" smtClean="0">
                <a:solidFill>
                  <a:srgbClr val="00002A"/>
                </a:solidFill>
                <a:latin typeface="Karla"/>
                <a:ea typeface="Karla"/>
                <a:cs typeface="Karla"/>
                <a:sym typeface="Karla"/>
              </a:rPr>
              <a:t>Baal+</a:t>
            </a:r>
            <a:endParaRPr sz="1000" b="1" dirty="0">
              <a:solidFill>
                <a:srgbClr val="00002A"/>
              </a:solidFill>
              <a:latin typeface="Karla"/>
              <a:ea typeface="Karla"/>
              <a:cs typeface="Karla"/>
              <a:sym typeface="Karla"/>
            </a:endParaRPr>
          </a:p>
        </p:txBody>
      </p:sp>
      <p:sp>
        <p:nvSpPr>
          <p:cNvPr id="23" name="Google Shape;251;p28"/>
          <p:cNvSpPr/>
          <p:nvPr/>
        </p:nvSpPr>
        <p:spPr>
          <a:xfrm>
            <a:off x="4388189" y="2083627"/>
            <a:ext cx="275366" cy="244981"/>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dirty="0">
                <a:solidFill>
                  <a:srgbClr val="00002A"/>
                </a:solidFill>
                <a:latin typeface="Karla"/>
                <a:ea typeface="Karla"/>
                <a:cs typeface="Karla"/>
                <a:sym typeface="Karla"/>
              </a:rPr>
              <a:t>R</a:t>
            </a:r>
            <a:r>
              <a:rPr lang="en" sz="1000" b="1" dirty="0" smtClean="0">
                <a:solidFill>
                  <a:srgbClr val="00002A"/>
                </a:solidFill>
                <a:latin typeface="Karla"/>
                <a:ea typeface="Karla"/>
                <a:cs typeface="Karla"/>
                <a:sym typeface="Karla"/>
              </a:rPr>
              <a:t>a+</a:t>
            </a:r>
            <a:endParaRPr sz="1000" b="1" dirty="0">
              <a:solidFill>
                <a:srgbClr val="00002A"/>
              </a:solidFill>
              <a:latin typeface="Karla"/>
              <a:ea typeface="Karla"/>
              <a:cs typeface="Karla"/>
              <a:sym typeface="Karla"/>
            </a:endParaRPr>
          </a:p>
        </p:txBody>
      </p:sp>
      <p:sp>
        <p:nvSpPr>
          <p:cNvPr id="24" name="Google Shape;251;p28"/>
          <p:cNvSpPr/>
          <p:nvPr/>
        </p:nvSpPr>
        <p:spPr>
          <a:xfrm rot="21215541">
            <a:off x="4222842" y="1376813"/>
            <a:ext cx="411525" cy="202220"/>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en" sz="1000" b="1" dirty="0" smtClean="0">
                <a:solidFill>
                  <a:srgbClr val="00002A"/>
                </a:solidFill>
                <a:latin typeface="Karla"/>
                <a:ea typeface="Karla"/>
                <a:cs typeface="Karla"/>
                <a:sym typeface="Karla"/>
              </a:rPr>
              <a:t>Thor+</a:t>
            </a:r>
            <a:endParaRPr sz="1000" b="1" dirty="0">
              <a:solidFill>
                <a:srgbClr val="00002A"/>
              </a:solidFill>
              <a:latin typeface="Karla"/>
              <a:ea typeface="Karla"/>
              <a:cs typeface="Karla"/>
              <a:sym typeface="Karla"/>
            </a:endParaRPr>
          </a:p>
        </p:txBody>
      </p:sp>
      <p:sp>
        <p:nvSpPr>
          <p:cNvPr id="25" name="Google Shape;251;p28"/>
          <p:cNvSpPr/>
          <p:nvPr/>
        </p:nvSpPr>
        <p:spPr>
          <a:xfrm rot="20486910">
            <a:off x="1219439" y="1931106"/>
            <a:ext cx="685800" cy="202220"/>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lvl="0" algn="ctr"/>
            <a:r>
              <a:rPr lang="en-US" sz="1000" b="1" dirty="0" err="1">
                <a:solidFill>
                  <a:srgbClr val="00002A"/>
                </a:solidFill>
                <a:latin typeface="Karla"/>
                <a:ea typeface="Karla"/>
                <a:cs typeface="Karla"/>
                <a:sym typeface="Karla"/>
              </a:rPr>
              <a:t>Kukulkan</a:t>
            </a:r>
            <a:r>
              <a:rPr lang="en" sz="1000" b="1" dirty="0" smtClean="0">
                <a:solidFill>
                  <a:srgbClr val="00002A"/>
                </a:solidFill>
                <a:latin typeface="Karla"/>
                <a:ea typeface="Karla"/>
                <a:cs typeface="Karla"/>
                <a:sym typeface="Karla"/>
              </a:rPr>
              <a:t>+</a:t>
            </a:r>
            <a:endParaRPr sz="1000" b="1" dirty="0">
              <a:solidFill>
                <a:srgbClr val="00002A"/>
              </a:solidFill>
              <a:latin typeface="Karla"/>
              <a:ea typeface="Karla"/>
              <a:cs typeface="Karla"/>
              <a:sym typeface="Karla"/>
            </a:endParaRPr>
          </a:p>
        </p:txBody>
      </p:sp>
      <p:sp>
        <p:nvSpPr>
          <p:cNvPr id="26" name="Google Shape;255;p28"/>
          <p:cNvSpPr/>
          <p:nvPr/>
        </p:nvSpPr>
        <p:spPr>
          <a:xfrm>
            <a:off x="1290526" y="2246882"/>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6365136" y="1867087"/>
            <a:ext cx="697627" cy="246221"/>
          </a:xfrm>
          <a:prstGeom prst="rect">
            <a:avLst/>
          </a:prstGeom>
        </p:spPr>
        <p:txBody>
          <a:bodyPr wrap="none">
            <a:spAutoFit/>
          </a:bodyPr>
          <a:lstStyle/>
          <a:p>
            <a:r>
              <a:rPr lang="en-US" sz="1000" b="1" dirty="0" err="1">
                <a:latin typeface="Karla" panose="020B0604020202020204" charset="0"/>
              </a:rPr>
              <a:t>Shangdi</a:t>
            </a:r>
            <a:endParaRPr lang="en-US" sz="1000" b="1" dirty="0">
              <a:latin typeface="Karla" panose="020B0604020202020204" charset="0"/>
            </a:endParaRPr>
          </a:p>
        </p:txBody>
      </p:sp>
      <p:sp>
        <p:nvSpPr>
          <p:cNvPr id="28" name="Google Shape;255;p28"/>
          <p:cNvSpPr/>
          <p:nvPr/>
        </p:nvSpPr>
        <p:spPr>
          <a:xfrm>
            <a:off x="6858000" y="2077511"/>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28"/>
          <p:cNvSpPr txBox="1"/>
          <p:nvPr/>
        </p:nvSpPr>
        <p:spPr>
          <a:xfrm>
            <a:off x="925896" y="5120640"/>
            <a:ext cx="8001000" cy="666849"/>
          </a:xfrm>
          <a:prstGeom prst="rect">
            <a:avLst/>
          </a:prstGeom>
          <a:noFill/>
        </p:spPr>
        <p:txBody>
          <a:bodyPr wrap="square" rtlCol="0">
            <a:spAutoFit/>
          </a:bodyPr>
          <a:lstStyle/>
          <a:p>
            <a:pPr algn="ctr"/>
            <a:r>
              <a:rPr lang="en-US" sz="1600" dirty="0" smtClean="0">
                <a:solidFill>
                  <a:schemeClr val="bg1"/>
                </a:solidFill>
              </a:rPr>
              <a:t>Global population at time of the Exodus was less than 100 million</a:t>
            </a:r>
          </a:p>
          <a:p>
            <a:pPr algn="ctr"/>
            <a:r>
              <a:rPr lang="en-US" sz="3200" baseline="-10000" dirty="0" smtClean="0">
                <a:solidFill>
                  <a:schemeClr val="bg1"/>
                </a:solidFill>
              </a:rPr>
              <a:t>*</a:t>
            </a:r>
            <a:r>
              <a:rPr lang="en-US" sz="1600" dirty="0" smtClean="0">
                <a:solidFill>
                  <a:schemeClr val="bg1"/>
                </a:solidFill>
              </a:rPr>
              <a:t>1-3 </a:t>
            </a:r>
            <a:r>
              <a:rPr lang="en-US" sz="1600" dirty="0">
                <a:solidFill>
                  <a:schemeClr val="bg1"/>
                </a:solidFill>
              </a:rPr>
              <a:t>million </a:t>
            </a:r>
            <a:r>
              <a:rPr lang="en-US" sz="1600" dirty="0" smtClean="0">
                <a:solidFill>
                  <a:schemeClr val="bg1"/>
                </a:solidFill>
              </a:rPr>
              <a:t>left Egypt with ~2 million entering Promised Land</a:t>
            </a:r>
            <a:endParaRPr lang="en-US" sz="1600" dirty="0">
              <a:solidFill>
                <a:schemeClr val="bg1"/>
              </a:solidFill>
            </a:endParaRPr>
          </a:p>
        </p:txBody>
      </p:sp>
      <p:sp>
        <p:nvSpPr>
          <p:cNvPr id="31" name="Google Shape;256;p28"/>
          <p:cNvSpPr/>
          <p:nvPr/>
        </p:nvSpPr>
        <p:spPr>
          <a:xfrm>
            <a:off x="4286657" y="1639934"/>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p28"/>
          <p:cNvSpPr/>
          <p:nvPr/>
        </p:nvSpPr>
        <p:spPr>
          <a:xfrm rot="2057403">
            <a:off x="4382958" y="1580852"/>
            <a:ext cx="411525" cy="202220"/>
          </a:xfrm>
          <a:prstGeom prst="wedgeRectCallout">
            <a:avLst>
              <a:gd name="adj1" fmla="val -21428"/>
              <a:gd name="adj2" fmla="val 84287"/>
            </a:avLst>
          </a:prstGeom>
          <a:noFill/>
          <a:ln w="19050" cap="flat" cmpd="sng">
            <a:noFill/>
            <a:prstDash val="solid"/>
            <a:round/>
            <a:headEnd type="none" w="sm" len="sm"/>
            <a:tailEnd type="none" w="sm" len="sm"/>
          </a:ln>
        </p:spPr>
        <p:txBody>
          <a:bodyPr spcFirstLastPara="1" wrap="square" lIns="0" tIns="0" rIns="0" bIns="0" anchor="ctr" anchorCtr="0">
            <a:noAutofit/>
          </a:bodyPr>
          <a:lstStyle/>
          <a:p>
            <a:pPr marL="0" lvl="0" indent="0" rtl="0">
              <a:spcBef>
                <a:spcPts val="0"/>
              </a:spcBef>
              <a:spcAft>
                <a:spcPts val="0"/>
              </a:spcAft>
              <a:buNone/>
            </a:pPr>
            <a:r>
              <a:rPr lang="en" sz="1000" b="1" dirty="0" smtClean="0">
                <a:solidFill>
                  <a:srgbClr val="00002A"/>
                </a:solidFill>
                <a:latin typeface="Karla"/>
                <a:ea typeface="Karla"/>
                <a:cs typeface="Karla"/>
                <a:sym typeface="Karla"/>
              </a:rPr>
              <a:t>Zeus+</a:t>
            </a:r>
            <a:endParaRPr sz="1000" b="1" dirty="0">
              <a:solidFill>
                <a:srgbClr val="00002A"/>
              </a:solidFill>
              <a:latin typeface="Karla"/>
              <a:ea typeface="Karla"/>
              <a:cs typeface="Karla"/>
              <a:sym typeface="Karla"/>
            </a:endParaRPr>
          </a:p>
        </p:txBody>
      </p:sp>
      <p:sp>
        <p:nvSpPr>
          <p:cNvPr id="33" name="Google Shape;256;p28"/>
          <p:cNvSpPr/>
          <p:nvPr/>
        </p:nvSpPr>
        <p:spPr>
          <a:xfrm>
            <a:off x="1928275" y="3156859"/>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998357" y="3124200"/>
            <a:ext cx="859531" cy="246221"/>
          </a:xfrm>
          <a:prstGeom prst="rect">
            <a:avLst/>
          </a:prstGeom>
        </p:spPr>
        <p:txBody>
          <a:bodyPr wrap="none">
            <a:spAutoFit/>
          </a:bodyPr>
          <a:lstStyle/>
          <a:p>
            <a:r>
              <a:rPr lang="en-US" sz="1000" b="1" dirty="0" smtClean="0">
                <a:latin typeface="Karla" panose="020B0604020202020204" charset="0"/>
              </a:rPr>
              <a:t>Viracocha+</a:t>
            </a:r>
            <a:endParaRPr lang="en-US" sz="1000" b="1" dirty="0">
              <a:latin typeface="Karla" panose="020B0604020202020204" charset="0"/>
            </a:endParaRPr>
          </a:p>
        </p:txBody>
      </p:sp>
      <p:sp>
        <p:nvSpPr>
          <p:cNvPr id="5" name="Rectangle 4"/>
          <p:cNvSpPr/>
          <p:nvPr/>
        </p:nvSpPr>
        <p:spPr>
          <a:xfrm>
            <a:off x="5786183" y="1098685"/>
            <a:ext cx="686406" cy="307777"/>
          </a:xfrm>
          <a:prstGeom prst="rect">
            <a:avLst/>
          </a:prstGeom>
        </p:spPr>
        <p:txBody>
          <a:bodyPr wrap="none">
            <a:spAutoFit/>
          </a:bodyPr>
          <a:lstStyle/>
          <a:p>
            <a:r>
              <a:rPr lang="en-US" sz="1000" b="1" dirty="0" err="1" smtClean="0">
                <a:latin typeface="Karla" panose="020B0604020202020204" charset="0"/>
              </a:rPr>
              <a:t>Tengri</a:t>
            </a:r>
            <a:r>
              <a:rPr lang="en-US" sz="1000" b="1" dirty="0" smtClean="0">
                <a:latin typeface="Karla" panose="020B0604020202020204" charset="0"/>
              </a:rPr>
              <a:t>+</a:t>
            </a:r>
            <a:r>
              <a:rPr lang="en-US" dirty="0"/>
              <a:t> </a:t>
            </a:r>
          </a:p>
        </p:txBody>
      </p:sp>
      <p:sp>
        <p:nvSpPr>
          <p:cNvPr id="37" name="Google Shape;255;p28"/>
          <p:cNvSpPr/>
          <p:nvPr/>
        </p:nvSpPr>
        <p:spPr>
          <a:xfrm>
            <a:off x="5707745" y="1184839"/>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4570208" y="2527684"/>
            <a:ext cx="356188" cy="461665"/>
          </a:xfrm>
          <a:prstGeom prst="rect">
            <a:avLst/>
          </a:prstGeom>
          <a:noFill/>
        </p:spPr>
        <p:txBody>
          <a:bodyPr wrap="none" rtlCol="0">
            <a:spAutoFit/>
          </a:bodyPr>
          <a:lstStyle/>
          <a:p>
            <a:r>
              <a:rPr lang="en-US" sz="2400" dirty="0" smtClean="0">
                <a:solidFill>
                  <a:srgbClr val="0166AB"/>
                </a:solidFill>
                <a:latin typeface="Arial Black" panose="020B0A04020102020204" pitchFamily="34" charset="0"/>
              </a:rPr>
              <a:t>*</a:t>
            </a:r>
            <a:endParaRPr lang="en-US" sz="2400" dirty="0">
              <a:solidFill>
                <a:srgbClr val="0166AB"/>
              </a:solidFill>
              <a:latin typeface="Arial Black" panose="020B0A04020102020204" pitchFamily="34" charset="0"/>
            </a:endParaRPr>
          </a:p>
        </p:txBody>
      </p:sp>
      <p:sp>
        <p:nvSpPr>
          <p:cNvPr id="6" name="Rectangle 5"/>
          <p:cNvSpPr/>
          <p:nvPr/>
        </p:nvSpPr>
        <p:spPr>
          <a:xfrm>
            <a:off x="5491314" y="2834179"/>
            <a:ext cx="1261884" cy="400110"/>
          </a:xfrm>
          <a:prstGeom prst="rect">
            <a:avLst/>
          </a:prstGeom>
        </p:spPr>
        <p:txBody>
          <a:bodyPr wrap="none">
            <a:spAutoFit/>
          </a:bodyPr>
          <a:lstStyle/>
          <a:p>
            <a:pPr algn="ctr"/>
            <a:r>
              <a:rPr lang="en-US" sz="1000" b="1" dirty="0" smtClean="0">
                <a:solidFill>
                  <a:schemeClr val="bg1"/>
                </a:solidFill>
                <a:latin typeface="Karla" panose="020B0604020202020204" charset="0"/>
              </a:rPr>
              <a:t>Brahma, Vishnu,</a:t>
            </a:r>
          </a:p>
          <a:p>
            <a:pPr algn="ctr"/>
            <a:r>
              <a:rPr lang="en-US" sz="1000" b="1" dirty="0" smtClean="0">
                <a:solidFill>
                  <a:schemeClr val="bg1"/>
                </a:solidFill>
                <a:latin typeface="Karla" panose="020B0604020202020204" charset="0"/>
              </a:rPr>
              <a:t>Shiva, </a:t>
            </a:r>
            <a:r>
              <a:rPr lang="en-US" sz="1000" b="1" dirty="0" err="1" smtClean="0">
                <a:solidFill>
                  <a:schemeClr val="bg1"/>
                </a:solidFill>
                <a:latin typeface="Karla" panose="020B0604020202020204" charset="0"/>
              </a:rPr>
              <a:t>Meenakshi</a:t>
            </a:r>
            <a:endParaRPr lang="en-US" sz="1000" b="1" dirty="0">
              <a:solidFill>
                <a:schemeClr val="bg1"/>
              </a:solidFill>
              <a:latin typeface="Karla" panose="020B0604020202020204" charset="0"/>
            </a:endParaRPr>
          </a:p>
        </p:txBody>
      </p:sp>
      <p:sp>
        <p:nvSpPr>
          <p:cNvPr id="38" name="Google Shape;255;p28"/>
          <p:cNvSpPr/>
          <p:nvPr/>
        </p:nvSpPr>
        <p:spPr>
          <a:xfrm>
            <a:off x="6055065" y="2560320"/>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3874" y="157602"/>
            <a:ext cx="3751224" cy="562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7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3" name="TextBox 2"/>
          <p:cNvSpPr txBox="1"/>
          <p:nvPr/>
        </p:nvSpPr>
        <p:spPr>
          <a:xfrm>
            <a:off x="6047602" y="4484213"/>
            <a:ext cx="691215" cy="307777"/>
          </a:xfrm>
          <a:prstGeom prst="rect">
            <a:avLst/>
          </a:prstGeom>
          <a:noFill/>
        </p:spPr>
        <p:txBody>
          <a:bodyPr wrap="none" rtlCol="0">
            <a:spAutoFit/>
          </a:bodyPr>
          <a:lstStyle/>
          <a:p>
            <a:r>
              <a:rPr lang="en-US" b="1" i="1" dirty="0" smtClean="0">
                <a:solidFill>
                  <a:srgbClr val="FF0000"/>
                </a:solidFill>
              </a:rPr>
              <a:t>Jesus</a:t>
            </a:r>
            <a:endParaRPr lang="en-US" b="1" i="1" dirty="0">
              <a:solidFill>
                <a:srgbClr val="FF0000"/>
              </a:solidFill>
            </a:endParaRPr>
          </a:p>
        </p:txBody>
      </p:sp>
      <p:sp>
        <p:nvSpPr>
          <p:cNvPr id="4" name="TextBox 3"/>
          <p:cNvSpPr txBox="1"/>
          <p:nvPr/>
        </p:nvSpPr>
        <p:spPr>
          <a:xfrm>
            <a:off x="5265412" y="5000420"/>
            <a:ext cx="678187" cy="292388"/>
          </a:xfrm>
          <a:prstGeom prst="rect">
            <a:avLst/>
          </a:prstGeom>
          <a:noFill/>
        </p:spPr>
        <p:txBody>
          <a:bodyPr wrap="square" lIns="91440" rIns="0" rtlCol="0">
            <a:spAutoFit/>
          </a:bodyPr>
          <a:lstStyle/>
          <a:p>
            <a:r>
              <a:rPr lang="en-US" sz="1300" b="1" dirty="0" smtClean="0">
                <a:solidFill>
                  <a:srgbClr val="0166AB"/>
                </a:solidFill>
              </a:rPr>
              <a:t>Moses</a:t>
            </a:r>
            <a:endParaRPr lang="en-US" sz="1300" b="1" dirty="0">
              <a:solidFill>
                <a:srgbClr val="0166AB"/>
              </a:solidFill>
            </a:endParaRPr>
          </a:p>
        </p:txBody>
      </p:sp>
      <p:sp>
        <p:nvSpPr>
          <p:cNvPr id="6" name="TextBox 5"/>
          <p:cNvSpPr txBox="1"/>
          <p:nvPr/>
        </p:nvSpPr>
        <p:spPr>
          <a:xfrm>
            <a:off x="3636028" y="4618094"/>
            <a:ext cx="647934" cy="292388"/>
          </a:xfrm>
          <a:prstGeom prst="rect">
            <a:avLst/>
          </a:prstGeom>
          <a:noFill/>
        </p:spPr>
        <p:txBody>
          <a:bodyPr wrap="none" rtlCol="0">
            <a:spAutoFit/>
          </a:bodyPr>
          <a:lstStyle/>
          <a:p>
            <a:r>
              <a:rPr lang="en-US" sz="1300" b="1" dirty="0" smtClean="0">
                <a:solidFill>
                  <a:srgbClr val="0166AB"/>
                </a:solidFill>
              </a:rPr>
              <a:t>Adam</a:t>
            </a:r>
            <a:endParaRPr lang="en-US" sz="1300" b="1" dirty="0">
              <a:solidFill>
                <a:srgbClr val="0166AB"/>
              </a:solidFill>
            </a:endParaRPr>
          </a:p>
        </p:txBody>
      </p:sp>
      <p:sp>
        <p:nvSpPr>
          <p:cNvPr id="7" name="TextBox 6"/>
          <p:cNvSpPr txBox="1"/>
          <p:nvPr/>
        </p:nvSpPr>
        <p:spPr>
          <a:xfrm>
            <a:off x="4560849" y="4729986"/>
            <a:ext cx="603050" cy="292388"/>
          </a:xfrm>
          <a:prstGeom prst="rect">
            <a:avLst/>
          </a:prstGeom>
          <a:noFill/>
        </p:spPr>
        <p:txBody>
          <a:bodyPr wrap="none" rtlCol="0">
            <a:spAutoFit/>
          </a:bodyPr>
          <a:lstStyle/>
          <a:p>
            <a:r>
              <a:rPr lang="en-US" sz="1300" b="1" dirty="0" smtClean="0">
                <a:solidFill>
                  <a:srgbClr val="0166AB"/>
                </a:solidFill>
              </a:rPr>
              <a:t>Noah</a:t>
            </a:r>
            <a:endParaRPr lang="en-US" sz="1300" b="1" dirty="0">
              <a:solidFill>
                <a:srgbClr val="0166AB"/>
              </a:solidFill>
            </a:endParaRPr>
          </a:p>
        </p:txBody>
      </p:sp>
      <p:sp>
        <p:nvSpPr>
          <p:cNvPr id="9" name="TextBox 8"/>
          <p:cNvSpPr txBox="1"/>
          <p:nvPr/>
        </p:nvSpPr>
        <p:spPr>
          <a:xfrm>
            <a:off x="4721630" y="4275807"/>
            <a:ext cx="907621" cy="292388"/>
          </a:xfrm>
          <a:prstGeom prst="rect">
            <a:avLst/>
          </a:prstGeom>
          <a:noFill/>
        </p:spPr>
        <p:txBody>
          <a:bodyPr wrap="none" rtlCol="0">
            <a:spAutoFit/>
          </a:bodyPr>
          <a:lstStyle/>
          <a:p>
            <a:r>
              <a:rPr lang="en-US" sz="1300" b="1" dirty="0" smtClean="0">
                <a:solidFill>
                  <a:srgbClr val="0166AB"/>
                </a:solidFill>
              </a:rPr>
              <a:t>Abraham</a:t>
            </a:r>
            <a:endParaRPr lang="en-US" sz="1300" b="1" dirty="0">
              <a:solidFill>
                <a:srgbClr val="0166AB"/>
              </a:solidFill>
            </a:endParaRPr>
          </a:p>
        </p:txBody>
      </p:sp>
      <p:sp>
        <p:nvSpPr>
          <p:cNvPr id="11" name="TextBox 10"/>
          <p:cNvSpPr txBox="1"/>
          <p:nvPr/>
        </p:nvSpPr>
        <p:spPr>
          <a:xfrm>
            <a:off x="5409417" y="4464204"/>
            <a:ext cx="639919" cy="292388"/>
          </a:xfrm>
          <a:prstGeom prst="rect">
            <a:avLst/>
          </a:prstGeom>
          <a:noFill/>
        </p:spPr>
        <p:txBody>
          <a:bodyPr wrap="none" rtlCol="0">
            <a:spAutoFit/>
          </a:bodyPr>
          <a:lstStyle/>
          <a:p>
            <a:r>
              <a:rPr lang="en-US" sz="1300" b="1" dirty="0" smtClean="0">
                <a:solidFill>
                  <a:srgbClr val="0166AB"/>
                </a:solidFill>
              </a:rPr>
              <a:t>David</a:t>
            </a:r>
            <a:endParaRPr lang="en-US" sz="1300" b="1" dirty="0">
              <a:solidFill>
                <a:srgbClr val="0166AB"/>
              </a:solidFill>
            </a:endParaRPr>
          </a:p>
        </p:txBody>
      </p:sp>
      <p:cxnSp>
        <p:nvCxnSpPr>
          <p:cNvPr id="12" name="Straight Arrow Connector 11"/>
          <p:cNvCxnSpPr/>
          <p:nvPr/>
        </p:nvCxnSpPr>
        <p:spPr>
          <a:xfrm flipH="1">
            <a:off x="3954786" y="4875764"/>
            <a:ext cx="15228" cy="784428"/>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876801" y="5025193"/>
            <a:ext cx="0" cy="625909"/>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02692" y="4545192"/>
            <a:ext cx="0" cy="1088192"/>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562078" y="5212080"/>
            <a:ext cx="0" cy="383124"/>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393209" y="4739331"/>
            <a:ext cx="0" cy="79827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900667" y="4739331"/>
            <a:ext cx="12694" cy="829957"/>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766560" y="4348882"/>
            <a:ext cx="0" cy="1188720"/>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299879" y="4041105"/>
            <a:ext cx="1003801" cy="307777"/>
          </a:xfrm>
          <a:prstGeom prst="rect">
            <a:avLst/>
          </a:prstGeom>
          <a:noFill/>
        </p:spPr>
        <p:txBody>
          <a:bodyPr wrap="none" rtlCol="0">
            <a:spAutoFit/>
          </a:bodyPr>
          <a:lstStyle/>
          <a:p>
            <a:r>
              <a:rPr lang="en-US" b="1" dirty="0" smtClean="0">
                <a:solidFill>
                  <a:schemeClr val="bg2">
                    <a:lumMod val="75000"/>
                  </a:schemeClr>
                </a:solidFill>
                <a:latin typeface="Arial Narrow" panose="020B0606020202030204" pitchFamily="34" charset="0"/>
              </a:rPr>
              <a:t>Mohammed</a:t>
            </a:r>
            <a:endParaRPr lang="en-US" b="1" dirty="0">
              <a:solidFill>
                <a:schemeClr val="bg2">
                  <a:lumMod val="75000"/>
                </a:schemeClr>
              </a:solidFill>
              <a:latin typeface="Arial Narrow" panose="020B0606020202030204" pitchFamily="34" charset="0"/>
            </a:endParaRPr>
          </a:p>
        </p:txBody>
      </p:sp>
      <p:sp>
        <p:nvSpPr>
          <p:cNvPr id="37" name="TextBox 36"/>
          <p:cNvSpPr txBox="1"/>
          <p:nvPr/>
        </p:nvSpPr>
        <p:spPr>
          <a:xfrm>
            <a:off x="5364950" y="3319263"/>
            <a:ext cx="688009" cy="307777"/>
          </a:xfrm>
          <a:prstGeom prst="rect">
            <a:avLst/>
          </a:prstGeom>
          <a:noFill/>
        </p:spPr>
        <p:txBody>
          <a:bodyPr wrap="none" rtlCol="0">
            <a:spAutoFit/>
          </a:bodyPr>
          <a:lstStyle/>
          <a:p>
            <a:r>
              <a:rPr lang="en-US" b="1" dirty="0" smtClean="0">
                <a:solidFill>
                  <a:schemeClr val="bg2">
                    <a:lumMod val="75000"/>
                  </a:schemeClr>
                </a:solidFill>
                <a:latin typeface="Arial Narrow" panose="020B0606020202030204" pitchFamily="34" charset="0"/>
              </a:rPr>
              <a:t>Hindu+</a:t>
            </a:r>
            <a:endParaRPr lang="en-US" b="1" dirty="0">
              <a:solidFill>
                <a:schemeClr val="bg2">
                  <a:lumMod val="75000"/>
                </a:schemeClr>
              </a:solidFill>
              <a:latin typeface="Arial Narrow" panose="020B0606020202030204" pitchFamily="34" charset="0"/>
            </a:endParaRPr>
          </a:p>
        </p:txBody>
      </p:sp>
      <p:sp>
        <p:nvSpPr>
          <p:cNvPr id="38" name="TextBox 37"/>
          <p:cNvSpPr txBox="1"/>
          <p:nvPr/>
        </p:nvSpPr>
        <p:spPr>
          <a:xfrm>
            <a:off x="5871640" y="3211541"/>
            <a:ext cx="856479" cy="523220"/>
          </a:xfrm>
          <a:prstGeom prst="rect">
            <a:avLst/>
          </a:prstGeom>
          <a:noFill/>
        </p:spPr>
        <p:txBody>
          <a:bodyPr wrap="square" rtlCol="0">
            <a:spAutoFit/>
          </a:bodyPr>
          <a:lstStyle/>
          <a:p>
            <a:pPr algn="ctr"/>
            <a:r>
              <a:rPr lang="en-US" b="1" dirty="0" smtClean="0">
                <a:solidFill>
                  <a:schemeClr val="bg2">
                    <a:lumMod val="75000"/>
                  </a:schemeClr>
                </a:solidFill>
                <a:latin typeface="Arial Narrow" panose="020B0606020202030204" pitchFamily="34" charset="0"/>
              </a:rPr>
              <a:t>Buddha</a:t>
            </a:r>
          </a:p>
          <a:p>
            <a:pPr algn="ctr"/>
            <a:r>
              <a:rPr lang="en-US" b="1" dirty="0" smtClean="0">
                <a:solidFill>
                  <a:schemeClr val="bg2">
                    <a:lumMod val="75000"/>
                  </a:schemeClr>
                </a:solidFill>
                <a:latin typeface="Arial Narrow" panose="020B0606020202030204" pitchFamily="34" charset="0"/>
              </a:rPr>
              <a:t>Shiva</a:t>
            </a:r>
            <a:endParaRPr lang="en-US" b="1" dirty="0">
              <a:solidFill>
                <a:schemeClr val="bg2">
                  <a:lumMod val="75000"/>
                </a:schemeClr>
              </a:solidFill>
              <a:latin typeface="Arial Narrow" panose="020B0606020202030204" pitchFamily="34" charset="0"/>
            </a:endParaRPr>
          </a:p>
        </p:txBody>
      </p:sp>
      <p:sp>
        <p:nvSpPr>
          <p:cNvPr id="39" name="TextBox 38"/>
          <p:cNvSpPr txBox="1"/>
          <p:nvPr/>
        </p:nvSpPr>
        <p:spPr>
          <a:xfrm>
            <a:off x="6615153" y="3659087"/>
            <a:ext cx="647934" cy="307777"/>
          </a:xfrm>
          <a:prstGeom prst="rect">
            <a:avLst/>
          </a:prstGeom>
          <a:noFill/>
        </p:spPr>
        <p:txBody>
          <a:bodyPr wrap="none" rtlCol="0">
            <a:spAutoFit/>
          </a:bodyPr>
          <a:lstStyle/>
          <a:p>
            <a:r>
              <a:rPr lang="en-US" b="1" dirty="0" smtClean="0">
                <a:solidFill>
                  <a:schemeClr val="bg2">
                    <a:lumMod val="75000"/>
                  </a:schemeClr>
                </a:solidFill>
                <a:latin typeface="Arial Narrow" panose="020B0606020202030204" pitchFamily="34" charset="0"/>
              </a:rPr>
              <a:t>Incas+</a:t>
            </a:r>
            <a:endParaRPr lang="en-US" b="1" dirty="0">
              <a:solidFill>
                <a:schemeClr val="bg2">
                  <a:lumMod val="75000"/>
                </a:schemeClr>
              </a:solidFill>
              <a:latin typeface="Arial Narrow" panose="020B0606020202030204" pitchFamily="34" charset="0"/>
            </a:endParaRPr>
          </a:p>
        </p:txBody>
      </p:sp>
      <p:sp>
        <p:nvSpPr>
          <p:cNvPr id="36" name="Rectangle 35"/>
          <p:cNvSpPr/>
          <p:nvPr/>
        </p:nvSpPr>
        <p:spPr>
          <a:xfrm>
            <a:off x="5757559" y="2974587"/>
            <a:ext cx="721672" cy="307777"/>
          </a:xfrm>
          <a:prstGeom prst="rect">
            <a:avLst/>
          </a:prstGeom>
        </p:spPr>
        <p:txBody>
          <a:bodyPr wrap="none">
            <a:spAutoFit/>
          </a:bodyPr>
          <a:lstStyle/>
          <a:p>
            <a:r>
              <a:rPr lang="en-US" b="1" dirty="0" err="1" smtClean="0">
                <a:solidFill>
                  <a:schemeClr val="bg2">
                    <a:lumMod val="75000"/>
                  </a:schemeClr>
                </a:solidFill>
                <a:latin typeface="Arial Narrow" panose="020B0606020202030204" pitchFamily="34" charset="0"/>
              </a:rPr>
              <a:t>Tengri</a:t>
            </a:r>
            <a:r>
              <a:rPr lang="en-US" b="1" dirty="0" smtClean="0">
                <a:solidFill>
                  <a:schemeClr val="bg2">
                    <a:lumMod val="75000"/>
                  </a:schemeClr>
                </a:solidFill>
                <a:latin typeface="Arial Narrow" panose="020B0606020202030204" pitchFamily="34" charset="0"/>
              </a:rPr>
              <a:t>+</a:t>
            </a:r>
            <a:endParaRPr lang="en-US" b="1" dirty="0">
              <a:solidFill>
                <a:schemeClr val="bg2">
                  <a:lumMod val="75000"/>
                </a:schemeClr>
              </a:solidFill>
              <a:latin typeface="Arial Narrow" panose="020B0606020202030204" pitchFamily="34" charset="0"/>
            </a:endParaRPr>
          </a:p>
        </p:txBody>
      </p:sp>
      <p:sp>
        <p:nvSpPr>
          <p:cNvPr id="41" name="Rectangle 40"/>
          <p:cNvSpPr/>
          <p:nvPr/>
        </p:nvSpPr>
        <p:spPr>
          <a:xfrm>
            <a:off x="5266880" y="3659087"/>
            <a:ext cx="851515" cy="307777"/>
          </a:xfrm>
          <a:prstGeom prst="rect">
            <a:avLst/>
          </a:prstGeom>
        </p:spPr>
        <p:txBody>
          <a:bodyPr wrap="none">
            <a:spAutoFit/>
          </a:bodyPr>
          <a:lstStyle/>
          <a:p>
            <a:r>
              <a:rPr lang="en-US" b="1" dirty="0" err="1" smtClean="0">
                <a:solidFill>
                  <a:schemeClr val="bg2">
                    <a:lumMod val="75000"/>
                  </a:schemeClr>
                </a:solidFill>
                <a:latin typeface="Arial Narrow" panose="020B0606020202030204" pitchFamily="34" charset="0"/>
              </a:rPr>
              <a:t>Shangdi</a:t>
            </a:r>
            <a:r>
              <a:rPr lang="en-US" b="1" dirty="0" smtClean="0">
                <a:solidFill>
                  <a:schemeClr val="bg2">
                    <a:lumMod val="75000"/>
                  </a:schemeClr>
                </a:solidFill>
                <a:latin typeface="Arial Narrow" panose="020B0606020202030204" pitchFamily="34" charset="0"/>
              </a:rPr>
              <a:t>+</a:t>
            </a:r>
            <a:endParaRPr lang="en-US" b="1" dirty="0">
              <a:solidFill>
                <a:schemeClr val="bg2">
                  <a:lumMod val="75000"/>
                </a:schemeClr>
              </a:solidFill>
              <a:latin typeface="Arial Narrow" panose="020B0606020202030204" pitchFamily="34" charset="0"/>
            </a:endParaRPr>
          </a:p>
        </p:txBody>
      </p:sp>
      <p:sp>
        <p:nvSpPr>
          <p:cNvPr id="42" name="TextBox 41"/>
          <p:cNvSpPr txBox="1"/>
          <p:nvPr/>
        </p:nvSpPr>
        <p:spPr>
          <a:xfrm>
            <a:off x="4806633" y="3659087"/>
            <a:ext cx="458780" cy="307777"/>
          </a:xfrm>
          <a:prstGeom prst="rect">
            <a:avLst/>
          </a:prstGeom>
          <a:noFill/>
        </p:spPr>
        <p:txBody>
          <a:bodyPr wrap="none" rtlCol="0">
            <a:spAutoFit/>
          </a:bodyPr>
          <a:lstStyle/>
          <a:p>
            <a:r>
              <a:rPr lang="en-US" b="1" dirty="0" smtClean="0">
                <a:solidFill>
                  <a:schemeClr val="bg2">
                    <a:lumMod val="75000"/>
                  </a:schemeClr>
                </a:solidFill>
                <a:latin typeface="Arial Narrow" panose="020B0606020202030204" pitchFamily="34" charset="0"/>
              </a:rPr>
              <a:t>Ra+</a:t>
            </a:r>
            <a:endParaRPr lang="en-US" b="1" dirty="0">
              <a:solidFill>
                <a:schemeClr val="bg2">
                  <a:lumMod val="75000"/>
                </a:schemeClr>
              </a:solidFill>
              <a:latin typeface="Arial Narrow" panose="020B0606020202030204" pitchFamily="34" charset="0"/>
            </a:endParaRPr>
          </a:p>
        </p:txBody>
      </p:sp>
      <p:sp>
        <p:nvSpPr>
          <p:cNvPr id="43" name="TextBox 42"/>
          <p:cNvSpPr txBox="1"/>
          <p:nvPr/>
        </p:nvSpPr>
        <p:spPr>
          <a:xfrm>
            <a:off x="5476965" y="2686990"/>
            <a:ext cx="933269" cy="307777"/>
          </a:xfrm>
          <a:prstGeom prst="rect">
            <a:avLst/>
          </a:prstGeom>
          <a:noFill/>
        </p:spPr>
        <p:txBody>
          <a:bodyPr wrap="none" rtlCol="0">
            <a:spAutoFit/>
          </a:bodyPr>
          <a:lstStyle/>
          <a:p>
            <a:r>
              <a:rPr lang="en-US" b="1" dirty="0" err="1" smtClean="0">
                <a:solidFill>
                  <a:schemeClr val="bg2">
                    <a:lumMod val="75000"/>
                  </a:schemeClr>
                </a:solidFill>
                <a:latin typeface="Arial Narrow" panose="020B0606020202030204" pitchFamily="34" charset="0"/>
              </a:rPr>
              <a:t>Kukulkan</a:t>
            </a:r>
            <a:r>
              <a:rPr lang="en-US" b="1" dirty="0" smtClean="0">
                <a:solidFill>
                  <a:schemeClr val="bg2">
                    <a:lumMod val="75000"/>
                  </a:schemeClr>
                </a:solidFill>
                <a:latin typeface="Arial Narrow" panose="020B0606020202030204" pitchFamily="34" charset="0"/>
              </a:rPr>
              <a:t>+</a:t>
            </a:r>
            <a:endParaRPr lang="en-US" b="1" dirty="0">
              <a:solidFill>
                <a:schemeClr val="bg2">
                  <a:lumMod val="75000"/>
                </a:schemeClr>
              </a:solidFill>
              <a:latin typeface="Arial Narrow" panose="020B0606020202030204" pitchFamily="34" charset="0"/>
            </a:endParaRPr>
          </a:p>
        </p:txBody>
      </p:sp>
      <p:cxnSp>
        <p:nvCxnSpPr>
          <p:cNvPr id="44" name="Straight Arrow Connector 43"/>
          <p:cNvCxnSpPr/>
          <p:nvPr/>
        </p:nvCxnSpPr>
        <p:spPr>
          <a:xfrm>
            <a:off x="5036023" y="3956446"/>
            <a:ext cx="0" cy="348346"/>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92922" y="1796534"/>
            <a:ext cx="7771052" cy="369332"/>
          </a:xfrm>
          <a:prstGeom prst="rect">
            <a:avLst/>
          </a:prstGeom>
          <a:noFill/>
        </p:spPr>
        <p:txBody>
          <a:bodyPr wrap="square" rtlCol="0">
            <a:spAutoFit/>
          </a:bodyPr>
          <a:lstStyle/>
          <a:p>
            <a:pPr algn="ctr"/>
            <a:r>
              <a:rPr lang="en-US" sz="1800" dirty="0" smtClean="0">
                <a:latin typeface="Cambria" panose="02040503050406030204" pitchFamily="18" charset="0"/>
                <a:ea typeface="Cambria" panose="02040503050406030204" pitchFamily="18" charset="0"/>
              </a:rPr>
              <a:t>Global population prior to Christ was less than 190 million</a:t>
            </a:r>
            <a:endParaRPr lang="en-US" sz="1800" dirty="0">
              <a:latin typeface="Cambria" panose="02040503050406030204" pitchFamily="18" charset="0"/>
              <a:ea typeface="Cambria" panose="02040503050406030204" pitchFamily="18" charset="0"/>
            </a:endParaRPr>
          </a:p>
        </p:txBody>
      </p:sp>
      <p:sp>
        <p:nvSpPr>
          <p:cNvPr id="45" name="Rectangle 44"/>
          <p:cNvSpPr/>
          <p:nvPr/>
        </p:nvSpPr>
        <p:spPr>
          <a:xfrm>
            <a:off x="914400" y="2315301"/>
            <a:ext cx="3646449" cy="1938992"/>
          </a:xfrm>
          <a:prstGeom prst="rect">
            <a:avLst/>
          </a:prstGeom>
        </p:spPr>
        <p:txBody>
          <a:bodyPr wrap="square">
            <a:spAutoFit/>
          </a:bodyPr>
          <a:lstStyle/>
          <a:p>
            <a:pPr algn="ctr"/>
            <a:r>
              <a:rPr lang="en-US" sz="1200" dirty="0">
                <a:latin typeface="Cambria" panose="02040503050406030204" pitchFamily="18" charset="0"/>
                <a:ea typeface="Cambria" panose="02040503050406030204" pitchFamily="18" charset="0"/>
              </a:rPr>
              <a:t>The first god to appear in </a:t>
            </a:r>
            <a:r>
              <a:rPr lang="en-US" sz="1200" dirty="0" smtClean="0">
                <a:latin typeface="Cambria" panose="02040503050406030204" pitchFamily="18" charset="0"/>
                <a:ea typeface="Cambria" panose="02040503050406030204" pitchFamily="18" charset="0"/>
              </a:rPr>
              <a:t>Greek/Roman mythology is Chaos (or </a:t>
            </a:r>
            <a:r>
              <a:rPr lang="en-US" sz="1200" i="1" dirty="0" err="1" smtClean="0">
                <a:latin typeface="Cambria" panose="02040503050406030204" pitchFamily="18" charset="0"/>
                <a:ea typeface="Cambria" panose="02040503050406030204" pitchFamily="18" charset="0"/>
              </a:rPr>
              <a:t>Kaos</a:t>
            </a:r>
            <a:r>
              <a:rPr lang="en-US" sz="1200" dirty="0" smtClean="0">
                <a:latin typeface="Cambria" panose="02040503050406030204" pitchFamily="18" charset="0"/>
                <a:ea typeface="Cambria" panose="02040503050406030204" pitchFamily="18" charset="0"/>
              </a:rPr>
              <a:t>), </a:t>
            </a:r>
            <a:r>
              <a:rPr lang="en-US" sz="1200" dirty="0">
                <a:latin typeface="Cambria" panose="02040503050406030204" pitchFamily="18" charset="0"/>
                <a:ea typeface="Cambria" panose="02040503050406030204" pitchFamily="18" charset="0"/>
              </a:rPr>
              <a:t>who represented the void. Chaos gave birth to two children, the Night (</a:t>
            </a:r>
            <a:r>
              <a:rPr lang="en-US" sz="1200" i="1" dirty="0">
                <a:latin typeface="Cambria" panose="02040503050406030204" pitchFamily="18" charset="0"/>
                <a:ea typeface="Cambria" panose="02040503050406030204" pitchFamily="18" charset="0"/>
              </a:rPr>
              <a:t>Nyx</a:t>
            </a:r>
            <a:r>
              <a:rPr lang="en-US" sz="1200" dirty="0">
                <a:latin typeface="Cambria" panose="02040503050406030204" pitchFamily="18" charset="0"/>
                <a:ea typeface="Cambria" panose="02040503050406030204" pitchFamily="18" charset="0"/>
              </a:rPr>
              <a:t>} and Darkness (</a:t>
            </a:r>
            <a:r>
              <a:rPr lang="en-US" sz="1200" i="1" dirty="0">
                <a:latin typeface="Cambria" panose="02040503050406030204" pitchFamily="18" charset="0"/>
                <a:ea typeface="Cambria" panose="02040503050406030204" pitchFamily="18" charset="0"/>
              </a:rPr>
              <a:t>Erebus</a:t>
            </a:r>
            <a:r>
              <a:rPr lang="en-US" sz="1200" dirty="0">
                <a:latin typeface="Cambria" panose="02040503050406030204" pitchFamily="18" charset="0"/>
                <a:ea typeface="Cambria" panose="02040503050406030204" pitchFamily="18" charset="0"/>
              </a:rPr>
              <a:t>). They in turn gave birth to Light (</a:t>
            </a:r>
            <a:r>
              <a:rPr lang="en-US" sz="1200" i="1" dirty="0" err="1">
                <a:latin typeface="Cambria" panose="02040503050406030204" pitchFamily="18" charset="0"/>
                <a:ea typeface="Cambria" panose="02040503050406030204" pitchFamily="18" charset="0"/>
              </a:rPr>
              <a:t>Aether</a:t>
            </a:r>
            <a:r>
              <a:rPr lang="en-US" sz="1200" dirty="0">
                <a:latin typeface="Cambria" panose="02040503050406030204" pitchFamily="18" charset="0"/>
                <a:ea typeface="Cambria" panose="02040503050406030204" pitchFamily="18" charset="0"/>
              </a:rPr>
              <a:t>) and Day (</a:t>
            </a:r>
            <a:r>
              <a:rPr lang="en-US" sz="1200" i="1" dirty="0" err="1">
                <a:latin typeface="Cambria" panose="02040503050406030204" pitchFamily="18" charset="0"/>
                <a:ea typeface="Cambria" panose="02040503050406030204" pitchFamily="18" charset="0"/>
              </a:rPr>
              <a:t>Hemera</a:t>
            </a:r>
            <a:r>
              <a:rPr lang="en-US" sz="1200" dirty="0">
                <a:latin typeface="Cambria" panose="02040503050406030204" pitchFamily="18" charset="0"/>
                <a:ea typeface="Cambria" panose="02040503050406030204" pitchFamily="18" charset="0"/>
              </a:rPr>
              <a:t>). </a:t>
            </a:r>
            <a:r>
              <a:rPr lang="en-US" sz="1200" dirty="0" smtClean="0">
                <a:latin typeface="Cambria" panose="02040503050406030204" pitchFamily="18" charset="0"/>
                <a:ea typeface="Cambria" panose="02040503050406030204" pitchFamily="18" charset="0"/>
              </a:rPr>
              <a:t>They were joined shortly </a:t>
            </a:r>
            <a:r>
              <a:rPr lang="en-US" sz="1200" dirty="0">
                <a:latin typeface="Cambria" panose="02040503050406030204" pitchFamily="18" charset="0"/>
                <a:ea typeface="Cambria" panose="02040503050406030204" pitchFamily="18" charset="0"/>
              </a:rPr>
              <a:t>thereafter </a:t>
            </a:r>
            <a:r>
              <a:rPr lang="en-US" sz="1200" dirty="0" smtClean="0">
                <a:latin typeface="Cambria" panose="02040503050406030204" pitchFamily="18" charset="0"/>
                <a:ea typeface="Cambria" panose="02040503050406030204" pitchFamily="18" charset="0"/>
              </a:rPr>
              <a:t>by Earth (</a:t>
            </a:r>
            <a:r>
              <a:rPr lang="en-US" sz="1200" i="1" dirty="0" smtClean="0">
                <a:latin typeface="Cambria" panose="02040503050406030204" pitchFamily="18" charset="0"/>
                <a:ea typeface="Cambria" panose="02040503050406030204" pitchFamily="18" charset="0"/>
              </a:rPr>
              <a:t>Gaia</a:t>
            </a:r>
            <a:r>
              <a:rPr lang="en-US" sz="1200" dirty="0" smtClean="0">
                <a:latin typeface="Cambria" panose="02040503050406030204" pitchFamily="18" charset="0"/>
                <a:ea typeface="Cambria" panose="02040503050406030204" pitchFamily="18" charset="0"/>
              </a:rPr>
              <a:t>). Earth </a:t>
            </a:r>
            <a:r>
              <a:rPr lang="en-US" sz="1200" dirty="0">
                <a:latin typeface="Cambria" panose="02040503050406030204" pitchFamily="18" charset="0"/>
                <a:ea typeface="Cambria" panose="02040503050406030204" pitchFamily="18" charset="0"/>
              </a:rPr>
              <a:t>(</a:t>
            </a:r>
            <a:r>
              <a:rPr lang="en-US" sz="1200" i="1" dirty="0">
                <a:latin typeface="Cambria" panose="02040503050406030204" pitchFamily="18" charset="0"/>
                <a:ea typeface="Cambria" panose="02040503050406030204" pitchFamily="18" charset="0"/>
              </a:rPr>
              <a:t>Gaia</a:t>
            </a:r>
            <a:r>
              <a:rPr lang="en-US" sz="1200" dirty="0" smtClean="0">
                <a:latin typeface="Cambria" panose="02040503050406030204" pitchFamily="18" charset="0"/>
                <a:ea typeface="Cambria" panose="02040503050406030204" pitchFamily="18" charset="0"/>
              </a:rPr>
              <a:t>) soon gave </a:t>
            </a:r>
            <a:r>
              <a:rPr lang="en-US" sz="1200" dirty="0">
                <a:latin typeface="Cambria" panose="02040503050406030204" pitchFamily="18" charset="0"/>
                <a:ea typeface="Cambria" panose="02040503050406030204" pitchFamily="18" charset="0"/>
              </a:rPr>
              <a:t>birth to her own primordial children, </a:t>
            </a:r>
            <a:r>
              <a:rPr lang="en-US" sz="1200" dirty="0" smtClean="0">
                <a:latin typeface="Cambria" panose="02040503050406030204" pitchFamily="18" charset="0"/>
                <a:ea typeface="Cambria" panose="02040503050406030204" pitchFamily="18" charset="0"/>
              </a:rPr>
              <a:t>Sky (</a:t>
            </a:r>
            <a:r>
              <a:rPr lang="en-US" sz="1200" i="1" dirty="0" smtClean="0">
                <a:latin typeface="Cambria" panose="02040503050406030204" pitchFamily="18" charset="0"/>
                <a:ea typeface="Cambria" panose="02040503050406030204" pitchFamily="18" charset="0"/>
              </a:rPr>
              <a:t>Uranus</a:t>
            </a:r>
            <a:r>
              <a:rPr lang="en-US" sz="1200" dirty="0" smtClean="0">
                <a:latin typeface="Cambria" panose="02040503050406030204" pitchFamily="18" charset="0"/>
                <a:ea typeface="Cambria" panose="02040503050406030204" pitchFamily="18" charset="0"/>
              </a:rPr>
              <a:t>) </a:t>
            </a:r>
            <a:r>
              <a:rPr lang="en-US" sz="1200" dirty="0">
                <a:latin typeface="Cambria" panose="02040503050406030204" pitchFamily="18" charset="0"/>
                <a:ea typeface="Cambria" panose="02040503050406030204" pitchFamily="18" charset="0"/>
              </a:rPr>
              <a:t>and </a:t>
            </a:r>
            <a:r>
              <a:rPr lang="en-US" sz="1200" dirty="0" smtClean="0">
                <a:latin typeface="Cambria" panose="02040503050406030204" pitchFamily="18" charset="0"/>
                <a:ea typeface="Cambria" panose="02040503050406030204" pitchFamily="18" charset="0"/>
              </a:rPr>
              <a:t>Sea (</a:t>
            </a:r>
            <a:r>
              <a:rPr lang="en-US" sz="1200" i="1" dirty="0" smtClean="0">
                <a:latin typeface="Cambria" panose="02040503050406030204" pitchFamily="18" charset="0"/>
                <a:ea typeface="Cambria" panose="02040503050406030204" pitchFamily="18" charset="0"/>
              </a:rPr>
              <a:t>Pontus</a:t>
            </a:r>
            <a:r>
              <a:rPr lang="en-US" sz="1200" dirty="0" smtClean="0">
                <a:latin typeface="Cambria" panose="02040503050406030204" pitchFamily="18" charset="0"/>
                <a:ea typeface="Cambria" panose="02040503050406030204" pitchFamily="18" charset="0"/>
              </a:rPr>
              <a:t>). Time (</a:t>
            </a:r>
            <a:r>
              <a:rPr lang="en-US" sz="1200" i="1" dirty="0" smtClean="0">
                <a:latin typeface="Cambria" panose="02040503050406030204" pitchFamily="18" charset="0"/>
                <a:ea typeface="Cambria" panose="02040503050406030204" pitchFamily="18" charset="0"/>
              </a:rPr>
              <a:t>Cronus</a:t>
            </a:r>
            <a:r>
              <a:rPr lang="en-US" sz="1200" dirty="0" smtClean="0">
                <a:latin typeface="Cambria" panose="02040503050406030204" pitchFamily="18" charset="0"/>
                <a:ea typeface="Cambria" panose="02040503050406030204" pitchFamily="18" charset="0"/>
              </a:rPr>
              <a:t>)</a:t>
            </a:r>
            <a:r>
              <a:rPr lang="en-US" sz="1200" dirty="0">
                <a:latin typeface="Cambria" panose="02040503050406030204" pitchFamily="18" charset="0"/>
                <a:ea typeface="Cambria" panose="02040503050406030204" pitchFamily="18" charset="0"/>
              </a:rPr>
              <a:t> was </a:t>
            </a:r>
            <a:r>
              <a:rPr lang="en-US" sz="1200" dirty="0" smtClean="0">
                <a:latin typeface="Cambria" panose="02040503050406030204" pitchFamily="18" charset="0"/>
                <a:ea typeface="Cambria" panose="02040503050406030204" pitchFamily="18" charset="0"/>
              </a:rPr>
              <a:t>identified, who fathered the god Zeus </a:t>
            </a:r>
            <a:r>
              <a:rPr lang="en-US" sz="1200" dirty="0">
                <a:latin typeface="Cambria" panose="02040503050406030204" pitchFamily="18" charset="0"/>
                <a:ea typeface="Cambria" panose="02040503050406030204" pitchFamily="18" charset="0"/>
              </a:rPr>
              <a:t>who </a:t>
            </a:r>
            <a:r>
              <a:rPr lang="en-US" sz="1200" dirty="0" smtClean="0">
                <a:latin typeface="Cambria" panose="02040503050406030204" pitchFamily="18" charset="0"/>
                <a:ea typeface="Cambria" panose="02040503050406030204" pitchFamily="18" charset="0"/>
              </a:rPr>
              <a:t>became known as the “Father </a:t>
            </a:r>
            <a:r>
              <a:rPr lang="en-US" sz="1200" dirty="0">
                <a:latin typeface="Cambria" panose="02040503050406030204" pitchFamily="18" charset="0"/>
                <a:ea typeface="Cambria" panose="02040503050406030204" pitchFamily="18" charset="0"/>
              </a:rPr>
              <a:t>of Gods and </a:t>
            </a:r>
            <a:r>
              <a:rPr lang="en-US" sz="1200" dirty="0" smtClean="0">
                <a:latin typeface="Cambria" panose="02040503050406030204" pitchFamily="18" charset="0"/>
                <a:ea typeface="Cambria" panose="02040503050406030204" pitchFamily="18" charset="0"/>
              </a:rPr>
              <a:t>men” and “King of Olympus.”</a:t>
            </a:r>
            <a:endParaRPr lang="en-US" sz="1200" dirty="0">
              <a:latin typeface="Cambria" panose="02040503050406030204" pitchFamily="18" charset="0"/>
              <a:ea typeface="Cambria" panose="02040503050406030204" pitchFamily="18" charset="0"/>
            </a:endParaRPr>
          </a:p>
        </p:txBody>
      </p:sp>
      <p:sp>
        <p:nvSpPr>
          <p:cNvPr id="48" name="Rectangle 47"/>
          <p:cNvSpPr/>
          <p:nvPr/>
        </p:nvSpPr>
        <p:spPr>
          <a:xfrm>
            <a:off x="5516306" y="3917178"/>
            <a:ext cx="614271" cy="307777"/>
          </a:xfrm>
          <a:prstGeom prst="rect">
            <a:avLst/>
          </a:prstGeom>
        </p:spPr>
        <p:txBody>
          <a:bodyPr wrap="none">
            <a:spAutoFit/>
          </a:bodyPr>
          <a:lstStyle/>
          <a:p>
            <a:r>
              <a:rPr lang="en-US" b="1" dirty="0" smtClean="0">
                <a:solidFill>
                  <a:schemeClr val="bg2">
                    <a:lumMod val="75000"/>
                  </a:schemeClr>
                </a:solidFill>
                <a:latin typeface="Arial Narrow" panose="020B0606020202030204" pitchFamily="34" charset="0"/>
              </a:rPr>
              <a:t>Zeus+</a:t>
            </a:r>
            <a:endParaRPr lang="en-US" b="1" dirty="0">
              <a:solidFill>
                <a:schemeClr val="bg2">
                  <a:lumMod val="75000"/>
                </a:schemeClr>
              </a:solidFill>
              <a:latin typeface="Arial Narrow" panose="020B0606020202030204" pitchFamily="34" charset="0"/>
            </a:endParaRPr>
          </a:p>
        </p:txBody>
      </p:sp>
      <p:sp>
        <p:nvSpPr>
          <p:cNvPr id="50" name="TextBox 49"/>
          <p:cNvSpPr txBox="1"/>
          <p:nvPr/>
        </p:nvSpPr>
        <p:spPr>
          <a:xfrm>
            <a:off x="6273653" y="842426"/>
            <a:ext cx="1354814" cy="954107"/>
          </a:xfrm>
          <a:prstGeom prst="rect">
            <a:avLst/>
          </a:prstGeom>
          <a:noFill/>
        </p:spPr>
        <p:txBody>
          <a:bodyPr wrap="square" rtlCol="0">
            <a:spAutoFit/>
          </a:bodyPr>
          <a:lstStyle/>
          <a:p>
            <a:pPr algn="r"/>
            <a:r>
              <a:rPr lang="en-US" b="1" dirty="0" smtClean="0">
                <a:solidFill>
                  <a:schemeClr val="bg2">
                    <a:lumMod val="75000"/>
                  </a:schemeClr>
                </a:solidFill>
                <a:latin typeface="Arial Narrow" panose="020B0606020202030204" pitchFamily="34" charset="0"/>
              </a:rPr>
              <a:t>Enlightenment</a:t>
            </a:r>
          </a:p>
          <a:p>
            <a:pPr algn="r"/>
            <a:r>
              <a:rPr lang="en-US" b="1" dirty="0">
                <a:solidFill>
                  <a:schemeClr val="bg2">
                    <a:lumMod val="75000"/>
                  </a:schemeClr>
                </a:solidFill>
                <a:latin typeface="Arial Narrow" panose="020B0606020202030204" pitchFamily="34" charset="0"/>
              </a:rPr>
              <a:t>Progressivism</a:t>
            </a:r>
            <a:endParaRPr lang="en-US" b="1" dirty="0" smtClean="0">
              <a:solidFill>
                <a:schemeClr val="bg2">
                  <a:lumMod val="75000"/>
                </a:schemeClr>
              </a:solidFill>
              <a:latin typeface="Arial Narrow" panose="020B0606020202030204" pitchFamily="34" charset="0"/>
            </a:endParaRPr>
          </a:p>
          <a:p>
            <a:pPr algn="r"/>
            <a:r>
              <a:rPr lang="en-US" b="1" dirty="0" smtClean="0">
                <a:solidFill>
                  <a:schemeClr val="bg2">
                    <a:lumMod val="75000"/>
                  </a:schemeClr>
                </a:solidFill>
                <a:latin typeface="Arial Narrow" panose="020B0606020202030204" pitchFamily="34" charset="0"/>
              </a:rPr>
              <a:t>Modernity</a:t>
            </a:r>
          </a:p>
          <a:p>
            <a:pPr algn="r"/>
            <a:r>
              <a:rPr lang="en-US" b="1" dirty="0" smtClean="0">
                <a:solidFill>
                  <a:schemeClr val="bg2">
                    <a:lumMod val="75000"/>
                  </a:schemeClr>
                </a:solidFill>
                <a:latin typeface="Arial Narrow" panose="020B0606020202030204" pitchFamily="34" charset="0"/>
              </a:rPr>
              <a:t>Marx</a:t>
            </a:r>
            <a:endParaRPr lang="en-US" b="1" dirty="0">
              <a:solidFill>
                <a:schemeClr val="bg2">
                  <a:lumMod val="75000"/>
                </a:schemeClr>
              </a:solidFill>
              <a:latin typeface="Arial Narrow" panose="020B0606020202030204" pitchFamily="34" charset="0"/>
            </a:endParaRPr>
          </a:p>
        </p:txBody>
      </p:sp>
      <p:cxnSp>
        <p:nvCxnSpPr>
          <p:cNvPr id="51" name="Straight Arrow Connector 50"/>
          <p:cNvCxnSpPr/>
          <p:nvPr/>
        </p:nvCxnSpPr>
        <p:spPr>
          <a:xfrm>
            <a:off x="7434072" y="1737360"/>
            <a:ext cx="0" cy="3291840"/>
          </a:xfrm>
          <a:prstGeom prst="straightConnector1">
            <a:avLst/>
          </a:prstGeom>
          <a:ln w="28575">
            <a:solidFill>
              <a:schemeClr val="bg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5708954" y="2438400"/>
            <a:ext cx="904415" cy="307777"/>
          </a:xfrm>
          <a:prstGeom prst="rect">
            <a:avLst/>
          </a:prstGeom>
        </p:spPr>
        <p:txBody>
          <a:bodyPr wrap="none">
            <a:spAutoFit/>
          </a:bodyPr>
          <a:lstStyle/>
          <a:p>
            <a:r>
              <a:rPr lang="en-US" b="1" dirty="0">
                <a:solidFill>
                  <a:schemeClr val="bg2">
                    <a:lumMod val="75000"/>
                  </a:schemeClr>
                </a:solidFill>
                <a:latin typeface="Arial Narrow" panose="020B0606020202030204" pitchFamily="34" charset="0"/>
              </a:rPr>
              <a:t>Confucius</a:t>
            </a:r>
          </a:p>
        </p:txBody>
      </p:sp>
      <p:sp>
        <p:nvSpPr>
          <p:cNvPr id="57" name="TextBox 56"/>
          <p:cNvSpPr txBox="1"/>
          <p:nvPr/>
        </p:nvSpPr>
        <p:spPr>
          <a:xfrm>
            <a:off x="6766560" y="5669280"/>
            <a:ext cx="524503" cy="276999"/>
          </a:xfrm>
          <a:prstGeom prst="rect">
            <a:avLst/>
          </a:prstGeom>
          <a:noFill/>
        </p:spPr>
        <p:txBody>
          <a:bodyPr wrap="none" rtlCol="0">
            <a:spAutoFit/>
          </a:bodyPr>
          <a:lstStyle/>
          <a:p>
            <a:r>
              <a:rPr lang="en-US" sz="1200" dirty="0" smtClean="0">
                <a:latin typeface="+mn-lt"/>
              </a:rPr>
              <a:t>1000</a:t>
            </a:r>
            <a:endParaRPr lang="en-US" sz="1200" dirty="0">
              <a:latin typeface="+mn-lt"/>
            </a:endParaRPr>
          </a:p>
        </p:txBody>
      </p:sp>
      <p:sp>
        <p:nvSpPr>
          <p:cNvPr id="59" name="TextBox 58"/>
          <p:cNvSpPr txBox="1"/>
          <p:nvPr/>
        </p:nvSpPr>
        <p:spPr>
          <a:xfrm>
            <a:off x="5907014" y="5669280"/>
            <a:ext cx="439544" cy="276999"/>
          </a:xfrm>
          <a:prstGeom prst="rect">
            <a:avLst/>
          </a:prstGeom>
          <a:noFill/>
        </p:spPr>
        <p:txBody>
          <a:bodyPr wrap="none" rtlCol="0">
            <a:spAutoFit/>
          </a:bodyPr>
          <a:lstStyle/>
          <a:p>
            <a:r>
              <a:rPr lang="en-US" sz="1200" dirty="0">
                <a:latin typeface="+mn-lt"/>
              </a:rPr>
              <a:t>5</a:t>
            </a:r>
            <a:r>
              <a:rPr lang="en-US" sz="1200" dirty="0" smtClean="0">
                <a:latin typeface="+mn-lt"/>
              </a:rPr>
              <a:t>00</a:t>
            </a:r>
            <a:endParaRPr lang="en-US" sz="1200" dirty="0">
              <a:latin typeface="+mn-lt"/>
            </a:endParaRPr>
          </a:p>
        </p:txBody>
      </p:sp>
      <p:sp>
        <p:nvSpPr>
          <p:cNvPr id="60" name="TextBox 59"/>
          <p:cNvSpPr txBox="1"/>
          <p:nvPr/>
        </p:nvSpPr>
        <p:spPr>
          <a:xfrm>
            <a:off x="6263640" y="3812975"/>
            <a:ext cx="545342" cy="307777"/>
          </a:xfrm>
          <a:prstGeom prst="rect">
            <a:avLst/>
          </a:prstGeom>
          <a:noFill/>
        </p:spPr>
        <p:txBody>
          <a:bodyPr wrap="none" rtlCol="0">
            <a:spAutoFit/>
          </a:bodyPr>
          <a:lstStyle/>
          <a:p>
            <a:r>
              <a:rPr lang="en-US" b="1" dirty="0" smtClean="0">
                <a:solidFill>
                  <a:schemeClr val="bg2">
                    <a:lumMod val="75000"/>
                  </a:schemeClr>
                </a:solidFill>
                <a:latin typeface="Arial Narrow" panose="020B0606020202030204" pitchFamily="34" charset="0"/>
              </a:rPr>
              <a:t>Allah</a:t>
            </a:r>
            <a:endParaRPr lang="en-US" b="1" dirty="0">
              <a:solidFill>
                <a:schemeClr val="bg2">
                  <a:lumMod val="75000"/>
                </a:schemeClr>
              </a:solidFill>
              <a:latin typeface="Arial Narrow" panose="020B0606020202030204" pitchFamily="34" charset="0"/>
            </a:endParaRPr>
          </a:p>
        </p:txBody>
      </p:sp>
      <p:sp>
        <p:nvSpPr>
          <p:cNvPr id="61" name="TextBox 60"/>
          <p:cNvSpPr txBox="1"/>
          <p:nvPr/>
        </p:nvSpPr>
        <p:spPr>
          <a:xfrm>
            <a:off x="5656856" y="4237415"/>
            <a:ext cx="750526" cy="292388"/>
          </a:xfrm>
          <a:prstGeom prst="rect">
            <a:avLst/>
          </a:prstGeom>
          <a:noFill/>
        </p:spPr>
        <p:txBody>
          <a:bodyPr wrap="none" rtlCol="0">
            <a:spAutoFit/>
          </a:bodyPr>
          <a:lstStyle/>
          <a:p>
            <a:r>
              <a:rPr lang="en-US" sz="1300" b="1" dirty="0" smtClean="0">
                <a:solidFill>
                  <a:srgbClr val="0166AB"/>
                </a:solidFill>
              </a:rPr>
              <a:t>Ezekiel</a:t>
            </a:r>
            <a:endParaRPr lang="en-US" sz="1300" b="1" dirty="0">
              <a:solidFill>
                <a:srgbClr val="0166AB"/>
              </a:solidFill>
            </a:endParaRPr>
          </a:p>
        </p:txBody>
      </p:sp>
      <p:cxnSp>
        <p:nvCxnSpPr>
          <p:cNvPr id="65" name="Straight Arrow Connector 64"/>
          <p:cNvCxnSpPr/>
          <p:nvPr/>
        </p:nvCxnSpPr>
        <p:spPr>
          <a:xfrm>
            <a:off x="6052959" y="4481096"/>
            <a:ext cx="0" cy="1088192"/>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152516" y="4650854"/>
            <a:ext cx="668773" cy="292388"/>
          </a:xfrm>
          <a:prstGeom prst="rect">
            <a:avLst/>
          </a:prstGeom>
          <a:noFill/>
        </p:spPr>
        <p:txBody>
          <a:bodyPr wrap="none" rtlCol="0">
            <a:spAutoFit/>
          </a:bodyPr>
          <a:lstStyle/>
          <a:p>
            <a:r>
              <a:rPr lang="en-US" sz="1300" b="1" dirty="0" smtClean="0">
                <a:solidFill>
                  <a:srgbClr val="0166AB"/>
                </a:solidFill>
              </a:rPr>
              <a:t>Jacob</a:t>
            </a:r>
            <a:endParaRPr lang="en-US" sz="1300" b="1" dirty="0">
              <a:solidFill>
                <a:srgbClr val="0166AB"/>
              </a:solidFill>
            </a:endParaRPr>
          </a:p>
        </p:txBody>
      </p:sp>
      <p:cxnSp>
        <p:nvCxnSpPr>
          <p:cNvPr id="84" name="Straight Arrow Connector 83"/>
          <p:cNvCxnSpPr/>
          <p:nvPr/>
        </p:nvCxnSpPr>
        <p:spPr>
          <a:xfrm>
            <a:off x="5296571" y="4910482"/>
            <a:ext cx="0" cy="715847"/>
          </a:xfrm>
          <a:prstGeom prst="straightConnector1">
            <a:avLst/>
          </a:prstGeom>
          <a:ln w="31750">
            <a:solidFill>
              <a:srgbClr val="0166AB"/>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539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50" name="Google Shape;250;p28"/>
          <p:cNvSpPr txBox="1">
            <a:spLocks noGrp="1"/>
          </p:cNvSpPr>
          <p:nvPr>
            <p:ph type="title" idx="4294967295"/>
          </p:nvPr>
        </p:nvSpPr>
        <p:spPr>
          <a:xfrm>
            <a:off x="609704" y="5489167"/>
            <a:ext cx="1609800" cy="6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MAPS</a:t>
            </a:r>
            <a:endParaRPr>
              <a:solidFill>
                <a:srgbClr val="FFFFFF"/>
              </a:solidFill>
            </a:endParaRPr>
          </a:p>
        </p:txBody>
      </p:sp>
      <p:sp>
        <p:nvSpPr>
          <p:cNvPr id="251" name="Google Shape;251;p28"/>
          <p:cNvSpPr/>
          <p:nvPr/>
        </p:nvSpPr>
        <p:spPr>
          <a:xfrm>
            <a:off x="1829825" y="2005608"/>
            <a:ext cx="702000" cy="270000"/>
          </a:xfrm>
          <a:prstGeom prst="wedgeRectCallout">
            <a:avLst>
              <a:gd name="adj1" fmla="val -21428"/>
              <a:gd name="adj2" fmla="val 84287"/>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Karla"/>
                <a:ea typeface="Karla"/>
                <a:cs typeface="Karla"/>
                <a:sym typeface="Karla"/>
              </a:rPr>
              <a:t>our office</a:t>
            </a:r>
            <a:endParaRPr sz="900">
              <a:solidFill>
                <a:srgbClr val="FFFFFF"/>
              </a:solidFill>
              <a:latin typeface="Karla"/>
              <a:ea typeface="Karla"/>
              <a:cs typeface="Karla"/>
              <a:sym typeface="Karla"/>
            </a:endParaRPr>
          </a:p>
        </p:txBody>
      </p:sp>
      <p:sp>
        <p:nvSpPr>
          <p:cNvPr id="252" name="Google Shape;252;p28"/>
          <p:cNvSpPr/>
          <p:nvPr/>
        </p:nvSpPr>
        <p:spPr>
          <a:xfrm>
            <a:off x="943626" y="2371600"/>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a:off x="3828801" y="2094700"/>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p:nvPr/>
        </p:nvSpPr>
        <p:spPr>
          <a:xfrm>
            <a:off x="6797476" y="2705634"/>
            <a:ext cx="156875" cy="180901"/>
          </a:xfrm>
          <a:prstGeom prst="flowChartMerge">
            <a:avLst/>
          </a:prstGeom>
          <a:solidFill>
            <a:srgbClr val="00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9112"/>
            <a:ext cx="9144000" cy="4010525"/>
          </a:xfrm>
          <a:prstGeom prst="rect">
            <a:avLst/>
          </a:prstGeom>
        </p:spPr>
      </p:pic>
      <p:sp>
        <p:nvSpPr>
          <p:cNvPr id="4" name="TextBox 3"/>
          <p:cNvSpPr txBox="1"/>
          <p:nvPr/>
        </p:nvSpPr>
        <p:spPr>
          <a:xfrm>
            <a:off x="0" y="5943600"/>
            <a:ext cx="9144000" cy="430887"/>
          </a:xfrm>
          <a:prstGeom prst="rect">
            <a:avLst/>
          </a:prstGeom>
          <a:noFill/>
        </p:spPr>
        <p:txBody>
          <a:bodyPr wrap="square" rtlCol="0">
            <a:spAutoFit/>
          </a:bodyPr>
          <a:lstStyle/>
          <a:p>
            <a:pPr algn="ctr"/>
            <a:r>
              <a:rPr lang="en-US" sz="2200" b="1" dirty="0" smtClean="0"/>
              <a:t>Current avowedly Communist countries in the world</a:t>
            </a:r>
            <a:endParaRPr lang="en-US" sz="2200" b="1" dirty="0"/>
          </a:p>
        </p:txBody>
      </p:sp>
      <p:sp>
        <p:nvSpPr>
          <p:cNvPr id="5" name="TextBox 4"/>
          <p:cNvSpPr txBox="1"/>
          <p:nvPr/>
        </p:nvSpPr>
        <p:spPr>
          <a:xfrm>
            <a:off x="290793" y="5120640"/>
            <a:ext cx="8562414" cy="307777"/>
          </a:xfrm>
          <a:prstGeom prst="rect">
            <a:avLst/>
          </a:prstGeom>
          <a:noFill/>
        </p:spPr>
        <p:txBody>
          <a:bodyPr wrap="square" rtlCol="0">
            <a:spAutoFit/>
          </a:bodyPr>
          <a:lstStyle/>
          <a:p>
            <a:pPr algn="ctr"/>
            <a:r>
              <a:rPr lang="en-US" dirty="0" smtClean="0"/>
              <a:t>Does not include North and South American political situations</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748" y="1155700"/>
            <a:ext cx="404030" cy="38100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9345" y="1155700"/>
            <a:ext cx="404030" cy="3810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360" y="1732749"/>
            <a:ext cx="404030" cy="3810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100667"/>
            <a:ext cx="404030" cy="381000"/>
          </a:xfrm>
          <a:prstGeom prst="rect">
            <a:avLst/>
          </a:prstGeom>
        </p:spPr>
      </p:pic>
    </p:spTree>
    <p:extLst>
      <p:ext uri="{BB962C8B-B14F-4D97-AF65-F5344CB8AC3E}">
        <p14:creationId xmlns:p14="http://schemas.microsoft.com/office/powerpoint/2010/main" val="3069974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48"/>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391" y="457200"/>
            <a:ext cx="8789219"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23" name="TextBox 22"/>
          <p:cNvSpPr txBox="1"/>
          <p:nvPr/>
        </p:nvSpPr>
        <p:spPr>
          <a:xfrm>
            <a:off x="-16933" y="5943600"/>
            <a:ext cx="9144000" cy="430887"/>
          </a:xfrm>
          <a:prstGeom prst="rect">
            <a:avLst/>
          </a:prstGeom>
          <a:noFill/>
        </p:spPr>
        <p:txBody>
          <a:bodyPr wrap="square" rtlCol="0">
            <a:spAutoFit/>
          </a:bodyPr>
          <a:lstStyle/>
          <a:p>
            <a:pPr algn="ctr"/>
            <a:r>
              <a:rPr lang="en-US" sz="2200" b="1" dirty="0" smtClean="0"/>
              <a:t>Unreached nations in the “10-40 window”</a:t>
            </a:r>
            <a:endParaRPr lang="en-US" sz="2200" b="1" dirty="0"/>
          </a:p>
        </p:txBody>
      </p:sp>
      <p:sp>
        <p:nvSpPr>
          <p:cNvPr id="13" name="Rectangle 12"/>
          <p:cNvSpPr/>
          <p:nvPr/>
        </p:nvSpPr>
        <p:spPr>
          <a:xfrm>
            <a:off x="3012991" y="4706049"/>
            <a:ext cx="5946295" cy="923330"/>
          </a:xfrm>
          <a:prstGeom prst="rect">
            <a:avLst/>
          </a:prstGeom>
          <a:solidFill>
            <a:srgbClr val="D9F3FF"/>
          </a:solidFill>
        </p:spPr>
        <p:txBody>
          <a:bodyPr wrap="square" lIns="274320" tIns="91440" rIns="274320" bIns="91440">
            <a:spAutoFit/>
          </a:bodyPr>
          <a:lstStyle/>
          <a:p>
            <a:pPr algn="ctr"/>
            <a:r>
              <a:rPr lang="en-US" sz="1300" i="1" dirty="0" smtClean="0">
                <a:latin typeface="Cambria" panose="02040503050406030204" pitchFamily="18" charset="0"/>
                <a:ea typeface="Cambria" panose="02040503050406030204" pitchFamily="18" charset="0"/>
              </a:rPr>
              <a:t>“Window” is from </a:t>
            </a:r>
            <a:r>
              <a:rPr lang="en-US" sz="1300" i="1" dirty="0">
                <a:latin typeface="Cambria" panose="02040503050406030204" pitchFamily="18" charset="0"/>
                <a:ea typeface="Cambria" panose="02040503050406030204" pitchFamily="18" charset="0"/>
              </a:rPr>
              <a:t>10 </a:t>
            </a:r>
            <a:r>
              <a:rPr lang="en-US" sz="1300" i="1" dirty="0" smtClean="0">
                <a:latin typeface="Cambria" panose="02040503050406030204" pitchFamily="18" charset="0"/>
                <a:ea typeface="Cambria" panose="02040503050406030204" pitchFamily="18" charset="0"/>
              </a:rPr>
              <a:t>to </a:t>
            </a:r>
            <a:r>
              <a:rPr lang="en-US" sz="1300" i="1" dirty="0">
                <a:latin typeface="Cambria" panose="02040503050406030204" pitchFamily="18" charset="0"/>
                <a:ea typeface="Cambria" panose="02040503050406030204" pitchFamily="18" charset="0"/>
              </a:rPr>
              <a:t>40 degrees north of the </a:t>
            </a:r>
            <a:r>
              <a:rPr lang="en-US" sz="1300" i="1" dirty="0" smtClean="0">
                <a:latin typeface="Cambria" panose="02040503050406030204" pitchFamily="18" charset="0"/>
                <a:ea typeface="Cambria" panose="02040503050406030204" pitchFamily="18" charset="0"/>
              </a:rPr>
              <a:t>equator across </a:t>
            </a:r>
            <a:r>
              <a:rPr lang="en-US" sz="1300" i="1" dirty="0">
                <a:latin typeface="Cambria" panose="02040503050406030204" pitchFamily="18" charset="0"/>
                <a:ea typeface="Cambria" panose="02040503050406030204" pitchFamily="18" charset="0"/>
              </a:rPr>
              <a:t>northern Africa, the Middle East, and Central </a:t>
            </a:r>
            <a:r>
              <a:rPr lang="en-US" sz="1300" i="1" dirty="0" smtClean="0">
                <a:latin typeface="Cambria" panose="02040503050406030204" pitchFamily="18" charset="0"/>
                <a:ea typeface="Cambria" panose="02040503050406030204" pitchFamily="18" charset="0"/>
              </a:rPr>
              <a:t>Asia encompassing 69 </a:t>
            </a:r>
            <a:r>
              <a:rPr lang="en-US" sz="1300" i="1" dirty="0">
                <a:latin typeface="Cambria" panose="02040503050406030204" pitchFamily="18" charset="0"/>
                <a:ea typeface="Cambria" panose="02040503050406030204" pitchFamily="18" charset="0"/>
              </a:rPr>
              <a:t>nations </a:t>
            </a:r>
            <a:r>
              <a:rPr lang="en-US" sz="1300" i="1" dirty="0" smtClean="0">
                <a:latin typeface="Cambria" panose="02040503050406030204" pitchFamily="18" charset="0"/>
                <a:ea typeface="Cambria" panose="02040503050406030204" pitchFamily="18" charset="0"/>
              </a:rPr>
              <a:t>with nearly </a:t>
            </a:r>
            <a:r>
              <a:rPr lang="en-US" sz="1300" i="1" dirty="0">
                <a:latin typeface="Cambria" panose="02040503050406030204" pitchFamily="18" charset="0"/>
                <a:ea typeface="Cambria" panose="02040503050406030204" pitchFamily="18" charset="0"/>
              </a:rPr>
              <a:t>4 billion </a:t>
            </a:r>
            <a:r>
              <a:rPr lang="en-US" sz="1300" i="1" dirty="0" smtClean="0">
                <a:latin typeface="Cambria" panose="02040503050406030204" pitchFamily="18" charset="0"/>
                <a:ea typeface="Cambria" panose="02040503050406030204" pitchFamily="18" charset="0"/>
              </a:rPr>
              <a:t>people including </a:t>
            </a:r>
            <a:r>
              <a:rPr lang="en-US" sz="1300" i="1" dirty="0">
                <a:latin typeface="Cambria" panose="02040503050406030204" pitchFamily="18" charset="0"/>
                <a:ea typeface="Cambria" panose="02040503050406030204" pitchFamily="18" charset="0"/>
              </a:rPr>
              <a:t>90 percent of the world's poorest of the </a:t>
            </a:r>
            <a:r>
              <a:rPr lang="en-US" sz="1300" i="1" dirty="0" smtClean="0">
                <a:latin typeface="Cambria" panose="02040503050406030204" pitchFamily="18" charset="0"/>
                <a:ea typeface="Cambria" panose="02040503050406030204" pitchFamily="18" charset="0"/>
              </a:rPr>
              <a:t>poor. </a:t>
            </a:r>
            <a:endParaRPr lang="en-US" sz="1300" i="1" dirty="0">
              <a:latin typeface="Cambria" panose="02040503050406030204" pitchFamily="18" charset="0"/>
              <a:ea typeface="Cambria" panose="02040503050406030204" pitchFamily="18" charset="0"/>
            </a:endParaRPr>
          </a:p>
          <a:p>
            <a:pPr algn="ctr"/>
            <a:endParaRPr lang="en-US" sz="9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336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0"/>
        <p:cNvGrpSpPr/>
        <p:nvPr/>
      </p:nvGrpSpPr>
      <p:grpSpPr>
        <a:xfrm>
          <a:off x="0" y="0"/>
          <a:ext cx="0" cy="0"/>
          <a:chOff x="0" y="0"/>
          <a:chExt cx="0" cy="0"/>
        </a:xfrm>
      </p:grpSpPr>
      <p:sp>
        <p:nvSpPr>
          <p:cNvPr id="113" name="Google Shape;113;p17"/>
          <p:cNvSpPr txBox="1">
            <a:spLocks noGrp="1"/>
          </p:cNvSpPr>
          <p:nvPr>
            <p:ph type="sldNum" idx="4294967295"/>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dirty="0"/>
          </a:p>
        </p:txBody>
      </p:sp>
      <p:sp>
        <p:nvSpPr>
          <p:cNvPr id="5" name="Google Shape;76;p14"/>
          <p:cNvSpPr txBox="1">
            <a:spLocks/>
          </p:cNvSpPr>
          <p:nvPr/>
        </p:nvSpPr>
        <p:spPr>
          <a:xfrm>
            <a:off x="4868333" y="1219200"/>
            <a:ext cx="4191000" cy="3733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sym typeface="Montserrat"/>
              </a:defRPr>
            </a:lvl9pPr>
          </a:lstStyle>
          <a:p>
            <a:pPr>
              <a:spcAft>
                <a:spcPts val="1200"/>
              </a:spcAft>
            </a:pPr>
            <a:r>
              <a:rPr lang="en-US" sz="3600" dirty="0" smtClean="0">
                <a:solidFill>
                  <a:schemeClr val="bg1"/>
                </a:solidFill>
                <a:effectLst>
                  <a:outerShdw blurRad="38100" dist="38100" dir="2700000" algn="tl">
                    <a:srgbClr val="000000">
                      <a:alpha val="43137"/>
                    </a:srgbClr>
                  </a:outerShdw>
                </a:effectLst>
              </a:rPr>
              <a:t>QUESTIONS:</a:t>
            </a:r>
          </a:p>
          <a:p>
            <a:pPr indent="365760">
              <a:spcAft>
                <a:spcPts val="600"/>
              </a:spcAft>
              <a:buClr>
                <a:schemeClr val="tx1">
                  <a:lumMod val="50000"/>
                </a:schemeClr>
              </a:buClr>
              <a:buSzPct val="105000"/>
              <a:buFont typeface="+mj-lt"/>
              <a:buAutoNum type="arabicPeriod"/>
            </a:pPr>
            <a:r>
              <a:rPr lang="en-US" sz="2400" dirty="0" smtClean="0">
                <a:solidFill>
                  <a:schemeClr val="tx1">
                    <a:lumMod val="50000"/>
                  </a:schemeClr>
                </a:solidFill>
              </a:rPr>
              <a:t>Who is this God?</a:t>
            </a:r>
          </a:p>
          <a:p>
            <a:pPr indent="365760">
              <a:spcAft>
                <a:spcPts val="600"/>
              </a:spcAft>
              <a:buClr>
                <a:schemeClr val="tx1">
                  <a:lumMod val="50000"/>
                </a:schemeClr>
              </a:buClr>
              <a:buSzPct val="105000"/>
              <a:buFont typeface="+mj-lt"/>
              <a:buAutoNum type="arabicPeriod"/>
            </a:pPr>
            <a:r>
              <a:rPr lang="en-US" sz="2400" dirty="0" smtClean="0">
                <a:solidFill>
                  <a:schemeClr val="tx1">
                    <a:lumMod val="50000"/>
                  </a:schemeClr>
                </a:solidFill>
              </a:rPr>
              <a:t>A Concept or Reality?</a:t>
            </a:r>
          </a:p>
          <a:p>
            <a:pPr indent="365760">
              <a:buClr>
                <a:schemeClr val="tx1">
                  <a:lumMod val="50000"/>
                </a:schemeClr>
              </a:buClr>
              <a:buSzPct val="105000"/>
              <a:buFont typeface="+mj-lt"/>
              <a:buAutoNum type="arabicPeriod"/>
            </a:pPr>
            <a:r>
              <a:rPr lang="en-US" sz="2400" dirty="0" smtClean="0">
                <a:solidFill>
                  <a:schemeClr val="tx1">
                    <a:lumMod val="50000"/>
                  </a:schemeClr>
                </a:solidFill>
              </a:rPr>
              <a:t>What’s the Context</a:t>
            </a:r>
          </a:p>
          <a:p>
            <a:pPr lvl="1">
              <a:spcBef>
                <a:spcPts val="600"/>
              </a:spcBef>
              <a:buClr>
                <a:schemeClr val="tx1">
                  <a:lumMod val="50000"/>
                </a:schemeClr>
              </a:buClr>
              <a:buSzPct val="90000"/>
            </a:pPr>
            <a:r>
              <a:rPr lang="en-US" sz="2400" dirty="0" smtClean="0">
                <a:solidFill>
                  <a:schemeClr val="tx1">
                    <a:lumMod val="50000"/>
                  </a:schemeClr>
                </a:solidFill>
              </a:rPr>
              <a:t>        </a:t>
            </a:r>
            <a:r>
              <a:rPr lang="en-US" sz="2400" dirty="0" smtClean="0">
                <a:solidFill>
                  <a:schemeClr val="tx1">
                    <a:lumMod val="50000"/>
                  </a:schemeClr>
                </a:solidFill>
                <a:latin typeface="Arial Black" panose="020B0A04020102020204" pitchFamily="34" charset="0"/>
              </a:rPr>
              <a:t>&gt; </a:t>
            </a:r>
            <a:r>
              <a:rPr lang="en-US" sz="2400" dirty="0" smtClean="0">
                <a:solidFill>
                  <a:schemeClr val="tx1">
                    <a:lumMod val="50000"/>
                  </a:schemeClr>
                </a:solidFill>
              </a:rPr>
              <a:t>in history?</a:t>
            </a:r>
            <a:endParaRPr lang="en-US" sz="2400" dirty="0">
              <a:solidFill>
                <a:schemeClr val="tx1">
                  <a:lumMod val="50000"/>
                </a:schemeClr>
              </a:solidFill>
            </a:endParaRPr>
          </a:p>
          <a:p>
            <a:pPr lvl="1">
              <a:spcBef>
                <a:spcPts val="600"/>
              </a:spcBef>
              <a:buClr>
                <a:schemeClr val="tx1">
                  <a:lumMod val="50000"/>
                </a:schemeClr>
              </a:buClr>
              <a:buSzPct val="90000"/>
            </a:pPr>
            <a:r>
              <a:rPr lang="en-US" sz="2400" dirty="0" smtClean="0">
                <a:solidFill>
                  <a:schemeClr val="tx1">
                    <a:lumMod val="50000"/>
                  </a:schemeClr>
                </a:solidFill>
                <a:latin typeface="Arial Black" panose="020B0A04020102020204" pitchFamily="34" charset="0"/>
              </a:rPr>
              <a:t>       &gt; </a:t>
            </a:r>
            <a:r>
              <a:rPr lang="en-US" sz="2400" dirty="0" smtClean="0">
                <a:solidFill>
                  <a:schemeClr val="tx1">
                    <a:lumMod val="50000"/>
                  </a:schemeClr>
                </a:solidFill>
              </a:rPr>
              <a:t>in the Bible?</a:t>
            </a:r>
          </a:p>
          <a:p>
            <a:pPr lvl="1">
              <a:spcBef>
                <a:spcPts val="600"/>
              </a:spcBef>
              <a:buClr>
                <a:schemeClr val="tx1">
                  <a:lumMod val="50000"/>
                </a:schemeClr>
              </a:buClr>
              <a:buSzPct val="90000"/>
            </a:pPr>
            <a:r>
              <a:rPr lang="en-US" sz="2400" dirty="0" smtClean="0">
                <a:solidFill>
                  <a:schemeClr val="tx1">
                    <a:lumMod val="50000"/>
                  </a:schemeClr>
                </a:solidFill>
                <a:latin typeface="Arial Black" panose="020B0A04020102020204" pitchFamily="34" charset="0"/>
              </a:rPr>
              <a:t>       &gt; </a:t>
            </a:r>
            <a:r>
              <a:rPr lang="en-US" sz="2400" dirty="0" smtClean="0">
                <a:solidFill>
                  <a:schemeClr val="tx1">
                    <a:lumMod val="50000"/>
                  </a:schemeClr>
                </a:solidFill>
              </a:rPr>
              <a:t>in our </a:t>
            </a:r>
            <a:r>
              <a:rPr lang="en-US" sz="2400" dirty="0">
                <a:solidFill>
                  <a:schemeClr val="tx1">
                    <a:lumMod val="50000"/>
                  </a:schemeClr>
                </a:solidFill>
              </a:rPr>
              <a:t>lives</a:t>
            </a:r>
            <a:r>
              <a:rPr lang="en-US" sz="2400" dirty="0" smtClean="0">
                <a:solidFill>
                  <a:schemeClr val="tx1">
                    <a:lumMod val="50000"/>
                  </a:schemeClr>
                </a:solidFill>
              </a:rPr>
              <a:t>?</a:t>
            </a:r>
            <a:endParaRPr lang="en-US" sz="2400" dirty="0">
              <a:solidFill>
                <a:schemeClr val="tx1">
                  <a:lumMod val="50000"/>
                </a:schemeClr>
              </a:solidFill>
            </a:endParaRPr>
          </a:p>
        </p:txBody>
      </p:sp>
      <p:sp>
        <p:nvSpPr>
          <p:cNvPr id="8" name="Google Shape;99;p16"/>
          <p:cNvSpPr txBox="1">
            <a:spLocks/>
          </p:cNvSpPr>
          <p:nvPr/>
        </p:nvSpPr>
        <p:spPr>
          <a:xfrm>
            <a:off x="355600" y="1447801"/>
            <a:ext cx="3809400" cy="3657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1pPr>
            <a:lvl2pPr marL="914400" marR="0" lvl="1"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2pPr>
            <a:lvl3pPr marL="1371600" marR="0" lvl="2"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3pPr>
            <a:lvl4pPr marL="1828800" marR="0" lvl="3"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4pPr>
            <a:lvl5pPr marL="2286000" marR="0" lvl="4"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5pPr>
            <a:lvl6pPr marL="2743200" marR="0" lvl="5"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6pPr>
            <a:lvl7pPr marL="3200400" marR="0" lvl="6"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7pPr>
            <a:lvl8pPr marL="3657600" marR="0" lvl="7"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8pPr>
            <a:lvl9pPr marL="4114800" marR="0" lvl="8" indent="-355600" algn="l" rtl="0">
              <a:lnSpc>
                <a:spcPct val="100000"/>
              </a:lnSpc>
              <a:spcBef>
                <a:spcPts val="0"/>
              </a:spcBef>
              <a:spcAft>
                <a:spcPts val="0"/>
              </a:spcAft>
              <a:buClr>
                <a:schemeClr val="dk1"/>
              </a:buClr>
              <a:buSzPts val="2000"/>
              <a:buFont typeface="Karla"/>
              <a:buChar char="■"/>
              <a:defRPr sz="2000" b="0" i="0" u="none" strike="noStrike" cap="none">
                <a:solidFill>
                  <a:schemeClr val="dk1"/>
                </a:solidFill>
                <a:latin typeface="Karla"/>
                <a:ea typeface="Karla"/>
                <a:cs typeface="Karla"/>
                <a:sym typeface="Karla"/>
              </a:defRPr>
            </a:lvl9pPr>
          </a:lstStyle>
          <a:p>
            <a:pPr marL="0" indent="0">
              <a:spcBef>
                <a:spcPts val="0"/>
              </a:spcBef>
              <a:buFont typeface="Karla"/>
              <a:buNone/>
            </a:pPr>
            <a:r>
              <a:rPr lang="en-US" sz="5400" b="1" dirty="0">
                <a:solidFill>
                  <a:srgbClr val="FFC000"/>
                </a:solidFill>
                <a:effectLst>
                  <a:outerShdw blurRad="38100" dist="38100" dir="2700000" algn="tl">
                    <a:srgbClr val="000000">
                      <a:alpha val="43137"/>
                    </a:srgbClr>
                  </a:outerShdw>
                </a:effectLst>
                <a:latin typeface="Montserrat" panose="020B0604020202020204" charset="0"/>
              </a:rPr>
              <a:t> </a:t>
            </a:r>
            <a:r>
              <a:rPr lang="en-US" sz="5400" b="1" dirty="0" smtClean="0">
                <a:solidFill>
                  <a:srgbClr val="FFC000"/>
                </a:solidFill>
                <a:effectLst>
                  <a:outerShdw blurRad="38100" dist="38100" dir="2700000" algn="tl">
                    <a:srgbClr val="000000">
                      <a:alpha val="43137"/>
                    </a:srgbClr>
                  </a:outerShdw>
                </a:effectLst>
                <a:latin typeface="Montserrat" panose="020B0604020202020204" charset="0"/>
              </a:rPr>
              <a:t>A God of</a:t>
            </a:r>
          </a:p>
          <a:p>
            <a:pPr marL="0" indent="0">
              <a:spcBef>
                <a:spcPts val="0"/>
              </a:spcBef>
              <a:spcAft>
                <a:spcPts val="600"/>
              </a:spcAft>
              <a:buFont typeface="Karla"/>
              <a:buNone/>
            </a:pPr>
            <a:r>
              <a:rPr lang="en-US" sz="5400" b="1" dirty="0">
                <a:solidFill>
                  <a:srgbClr val="FFC000"/>
                </a:solidFill>
                <a:effectLst>
                  <a:outerShdw blurRad="38100" dist="38100" dir="2700000" algn="tl">
                    <a:srgbClr val="000000">
                      <a:alpha val="43137"/>
                    </a:srgbClr>
                  </a:outerShdw>
                </a:effectLst>
                <a:latin typeface="Montserrat" panose="020B0604020202020204" charset="0"/>
              </a:rPr>
              <a:t> </a:t>
            </a:r>
            <a:r>
              <a:rPr lang="en-US" sz="5400" b="1" dirty="0" smtClean="0">
                <a:solidFill>
                  <a:srgbClr val="FFC000"/>
                </a:solidFill>
                <a:effectLst>
                  <a:outerShdw blurRad="38100" dist="38100" dir="2700000" algn="tl">
                    <a:srgbClr val="000000">
                      <a:alpha val="43137"/>
                    </a:srgbClr>
                  </a:outerShdw>
                </a:effectLst>
                <a:latin typeface="Montserrat" panose="020B0604020202020204" charset="0"/>
              </a:rPr>
              <a:t>  Love,</a:t>
            </a:r>
          </a:p>
          <a:p>
            <a:pPr marL="182880" indent="0">
              <a:spcBef>
                <a:spcPts val="0"/>
              </a:spcBef>
              <a:spcAft>
                <a:spcPts val="600"/>
              </a:spcAft>
              <a:buFont typeface="Karla"/>
              <a:buNone/>
            </a:pPr>
            <a:r>
              <a:rPr lang="en-US" sz="5400" b="1" dirty="0" smtClean="0">
                <a:solidFill>
                  <a:srgbClr val="FFC000"/>
                </a:solidFill>
                <a:effectLst>
                  <a:outerShdw blurRad="38100" dist="38100" dir="2700000" algn="tl">
                    <a:srgbClr val="000000">
                      <a:alpha val="43137"/>
                    </a:srgbClr>
                  </a:outerShdw>
                </a:effectLst>
                <a:latin typeface="Montserrat" panose="020B0604020202020204" charset="0"/>
              </a:rPr>
              <a:t>   Light, </a:t>
            </a:r>
          </a:p>
          <a:p>
            <a:pPr marL="365760" indent="0">
              <a:spcBef>
                <a:spcPts val="0"/>
              </a:spcBef>
              <a:spcAft>
                <a:spcPts val="600"/>
              </a:spcAft>
              <a:buFont typeface="Karla"/>
              <a:buNone/>
            </a:pPr>
            <a:r>
              <a:rPr lang="en-US" sz="5400" b="1" dirty="0" smtClean="0">
                <a:solidFill>
                  <a:srgbClr val="FFC000"/>
                </a:solidFill>
                <a:effectLst>
                  <a:outerShdw blurRad="38100" dist="38100" dir="2700000" algn="tl">
                    <a:srgbClr val="000000">
                      <a:alpha val="43137"/>
                    </a:srgbClr>
                  </a:outerShdw>
                </a:effectLst>
                <a:latin typeface="Montserrat" panose="020B0604020202020204" charset="0"/>
              </a:rPr>
              <a:t>   &amp; Life?</a:t>
            </a:r>
          </a:p>
        </p:txBody>
      </p:sp>
      <p:sp>
        <p:nvSpPr>
          <p:cNvPr id="2" name="TextBox 1"/>
          <p:cNvSpPr txBox="1"/>
          <p:nvPr/>
        </p:nvSpPr>
        <p:spPr>
          <a:xfrm>
            <a:off x="364067" y="5410200"/>
            <a:ext cx="8483600" cy="830997"/>
          </a:xfrm>
          <a:prstGeom prst="rect">
            <a:avLst/>
          </a:prstGeom>
          <a:noFill/>
          <a:effectLst>
            <a:softEdge rad="0"/>
          </a:effectLst>
        </p:spPr>
        <p:txBody>
          <a:bodyPr wrap="square" rtlCol="0">
            <a:spAutoFit/>
          </a:bodyPr>
          <a:lstStyle/>
          <a:p>
            <a:pPr algn="ctr"/>
            <a:r>
              <a:rPr lang="en-US" sz="2400" dirty="0" smtClean="0">
                <a:solidFill>
                  <a:schemeClr val="bg2">
                    <a:lumMod val="50000"/>
                  </a:schemeClr>
                </a:solidFill>
                <a:effectLst>
                  <a:outerShdw blurRad="38100" dist="38100" dir="2700000" algn="tl">
                    <a:srgbClr val="000000">
                      <a:alpha val="43137"/>
                    </a:srgbClr>
                  </a:outerShdw>
                </a:effectLst>
                <a:latin typeface="Karla" panose="020B0604020202020204" charset="0"/>
              </a:rPr>
              <a:t>In our MBS </a:t>
            </a:r>
            <a:r>
              <a:rPr lang="en-US" sz="2400" dirty="0">
                <a:solidFill>
                  <a:schemeClr val="bg2">
                    <a:lumMod val="50000"/>
                  </a:schemeClr>
                </a:solidFill>
                <a:effectLst>
                  <a:outerShdw blurRad="38100" dist="38100" dir="2700000" algn="tl">
                    <a:srgbClr val="000000">
                      <a:alpha val="43137"/>
                    </a:srgbClr>
                  </a:outerShdw>
                </a:effectLst>
                <a:latin typeface="Karla" panose="020B0604020202020204" charset="0"/>
              </a:rPr>
              <a:t>w</a:t>
            </a:r>
            <a:r>
              <a:rPr lang="en-US" sz="2400" dirty="0" smtClean="0">
                <a:solidFill>
                  <a:schemeClr val="bg2">
                    <a:lumMod val="50000"/>
                  </a:schemeClr>
                </a:solidFill>
                <a:effectLst>
                  <a:outerShdw blurRad="38100" dist="38100" dir="2700000" algn="tl">
                    <a:srgbClr val="000000">
                      <a:alpha val="43137"/>
                    </a:srgbClr>
                  </a:outerShdw>
                </a:effectLst>
                <a:latin typeface="Karla" panose="020B0604020202020204" charset="0"/>
              </a:rPr>
              <a:t>hat we seek to learn is the truth,</a:t>
            </a:r>
          </a:p>
          <a:p>
            <a:pPr algn="ctr"/>
            <a:r>
              <a:rPr lang="en-US" sz="2400" dirty="0" smtClean="0">
                <a:solidFill>
                  <a:schemeClr val="bg2">
                    <a:lumMod val="50000"/>
                  </a:schemeClr>
                </a:solidFill>
                <a:effectLst>
                  <a:outerShdw blurRad="38100" dist="38100" dir="2700000" algn="tl">
                    <a:srgbClr val="000000">
                      <a:alpha val="43137"/>
                    </a:srgbClr>
                  </a:outerShdw>
                </a:effectLst>
                <a:latin typeface="Karla" panose="020B0604020202020204" charset="0"/>
              </a:rPr>
              <a:t>the whole truth, and nothing but the truth.</a:t>
            </a:r>
            <a:endParaRPr lang="en-US" sz="2400" dirty="0">
              <a:solidFill>
                <a:schemeClr val="bg2">
                  <a:lumMod val="50000"/>
                </a:schemeClr>
              </a:solidFill>
              <a:effectLst>
                <a:outerShdw blurRad="38100" dist="38100" dir="2700000" algn="tl">
                  <a:srgbClr val="000000">
                    <a:alpha val="43137"/>
                  </a:srgbClr>
                </a:outerShdw>
              </a:effectLst>
              <a:latin typeface="Karla" panose="020B0604020202020204" charset="0"/>
            </a:endParaRPr>
          </a:p>
        </p:txBody>
      </p:sp>
    </p:spTree>
    <p:extLst>
      <p:ext uri="{BB962C8B-B14F-4D97-AF65-F5344CB8AC3E}">
        <p14:creationId xmlns:p14="http://schemas.microsoft.com/office/powerpoint/2010/main" val="3551134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48"/>
        <p:cNvGrpSpPr/>
        <p:nvPr/>
      </p:nvGrpSpPr>
      <p:grpSpPr>
        <a:xfrm>
          <a:off x="0" y="0"/>
          <a:ext cx="0" cy="0"/>
          <a:chOff x="0" y="0"/>
          <a:chExt cx="0" cy="0"/>
        </a:xfrm>
      </p:grpSpPr>
      <p:sp>
        <p:nvSpPr>
          <p:cNvPr id="7" name="TextBox 6"/>
          <p:cNvSpPr txBox="1"/>
          <p:nvPr/>
        </p:nvSpPr>
        <p:spPr>
          <a:xfrm>
            <a:off x="3200400" y="5714999"/>
            <a:ext cx="3637534" cy="461665"/>
          </a:xfrm>
          <a:prstGeom prst="rect">
            <a:avLst/>
          </a:prstGeom>
          <a:noFill/>
        </p:spPr>
        <p:txBody>
          <a:bodyPr wrap="none" rtlCol="0">
            <a:spAutoFit/>
          </a:bodyPr>
          <a:lstStyle/>
          <a:p>
            <a:r>
              <a:rPr lang="en-US" sz="2400" b="1" dirty="0" smtClean="0"/>
              <a:t>Early </a:t>
            </a:r>
            <a:r>
              <a:rPr lang="en-US" sz="2200" b="1" dirty="0" smtClean="0"/>
              <a:t>conquest</a:t>
            </a:r>
            <a:r>
              <a:rPr lang="en-US" sz="2400" b="1" dirty="0" smtClean="0"/>
              <a:t> of Islam</a:t>
            </a:r>
            <a:endParaRPr lang="en-US" sz="2400"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 y="1059670"/>
            <a:ext cx="9167440" cy="4189056"/>
          </a:xfrm>
          <a:prstGeom prst="rect">
            <a:avLst/>
          </a:prstGeom>
        </p:spPr>
      </p:pic>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3999" cy="6318090"/>
          </a:xfrm>
          <a:prstGeom prst="rect">
            <a:avLst/>
          </a:prstGeom>
        </p:spPr>
      </p:pic>
      <p:sp>
        <p:nvSpPr>
          <p:cNvPr id="4" name="TextBox 3"/>
          <p:cNvSpPr txBox="1"/>
          <p:nvPr/>
        </p:nvSpPr>
        <p:spPr>
          <a:xfrm>
            <a:off x="0" y="6318090"/>
            <a:ext cx="9144000" cy="769441"/>
          </a:xfrm>
          <a:prstGeom prst="rect">
            <a:avLst/>
          </a:prstGeom>
          <a:solidFill>
            <a:schemeClr val="bg1"/>
          </a:solidFill>
        </p:spPr>
        <p:txBody>
          <a:bodyPr wrap="square" rtlCol="0">
            <a:spAutoFit/>
          </a:bodyPr>
          <a:lstStyle/>
          <a:p>
            <a:pPr algn="ctr"/>
            <a:r>
              <a:rPr lang="en-US" sz="2200" b="1" dirty="0" smtClean="0"/>
              <a:t>The “Lost Cause” of </a:t>
            </a:r>
            <a:r>
              <a:rPr lang="en-US" sz="2200" b="1" dirty="0" err="1" smtClean="0"/>
              <a:t>Suleman’s</a:t>
            </a:r>
            <a:r>
              <a:rPr lang="en-US" sz="2200" b="1" dirty="0" smtClean="0"/>
              <a:t> Islamic Ottoman Empire</a:t>
            </a:r>
          </a:p>
          <a:p>
            <a:pPr algn="ctr"/>
            <a:endParaRPr lang="en-US" sz="2200" b="1" dirty="0"/>
          </a:p>
        </p:txBody>
      </p:sp>
    </p:spTree>
    <p:extLst>
      <p:ext uri="{BB962C8B-B14F-4D97-AF65-F5344CB8AC3E}">
        <p14:creationId xmlns:p14="http://schemas.microsoft.com/office/powerpoint/2010/main" val="285021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22" name="TextBox 21"/>
          <p:cNvSpPr txBox="1"/>
          <p:nvPr/>
        </p:nvSpPr>
        <p:spPr>
          <a:xfrm>
            <a:off x="1" y="5943600"/>
            <a:ext cx="9144000" cy="430887"/>
          </a:xfrm>
          <a:prstGeom prst="rect">
            <a:avLst/>
          </a:prstGeom>
          <a:noFill/>
        </p:spPr>
        <p:txBody>
          <a:bodyPr wrap="square" rtlCol="0">
            <a:spAutoFit/>
          </a:bodyPr>
          <a:lstStyle/>
          <a:p>
            <a:pPr algn="ctr"/>
            <a:r>
              <a:rPr lang="en-US" sz="2200" b="1" dirty="0"/>
              <a:t>P</a:t>
            </a:r>
            <a:r>
              <a:rPr lang="en-US" sz="2200" b="1" dirty="0" smtClean="0"/>
              <a:t>arts of the world unreached by the Gospel message</a:t>
            </a:r>
            <a:endParaRPr lang="en-US" sz="22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1" y="274320"/>
            <a:ext cx="8778240" cy="518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836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50" name="Google Shape;250;p28"/>
          <p:cNvSpPr txBox="1">
            <a:spLocks noGrp="1"/>
          </p:cNvSpPr>
          <p:nvPr>
            <p:ph type="title" idx="4294967295"/>
          </p:nvPr>
        </p:nvSpPr>
        <p:spPr>
          <a:xfrm>
            <a:off x="609704" y="5489167"/>
            <a:ext cx="1609800" cy="6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MAPS</a:t>
            </a:r>
            <a:endParaRPr>
              <a:solidFill>
                <a:srgbClr val="FFFFFF"/>
              </a:solidFill>
            </a:endParaRPr>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22" name="TextBox 21"/>
          <p:cNvSpPr txBox="1"/>
          <p:nvPr/>
        </p:nvSpPr>
        <p:spPr>
          <a:xfrm>
            <a:off x="1" y="5943600"/>
            <a:ext cx="9144000" cy="430887"/>
          </a:xfrm>
          <a:prstGeom prst="rect">
            <a:avLst/>
          </a:prstGeom>
          <a:noFill/>
        </p:spPr>
        <p:txBody>
          <a:bodyPr wrap="square" rtlCol="0">
            <a:spAutoFit/>
          </a:bodyPr>
          <a:lstStyle/>
          <a:p>
            <a:pPr algn="ctr"/>
            <a:r>
              <a:rPr lang="en-US" sz="2200" b="1" dirty="0" smtClean="0"/>
              <a:t>World Watch List 2023 most persecuted areas</a:t>
            </a:r>
            <a:endParaRPr lang="en-US" sz="22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1" y="130302"/>
            <a:ext cx="8961120" cy="5601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62164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50" name="Google Shape;250;p28"/>
          <p:cNvSpPr txBox="1">
            <a:spLocks noGrp="1"/>
          </p:cNvSpPr>
          <p:nvPr>
            <p:ph type="title" idx="4294967295"/>
          </p:nvPr>
        </p:nvSpPr>
        <p:spPr>
          <a:xfrm>
            <a:off x="609704" y="5489167"/>
            <a:ext cx="1609800" cy="6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MAPS</a:t>
            </a:r>
            <a:endParaRPr>
              <a:solidFill>
                <a:srgbClr val="FFFFFF"/>
              </a:solidFill>
            </a:endParaRPr>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4" name="TextBox 3"/>
          <p:cNvSpPr txBox="1"/>
          <p:nvPr/>
        </p:nvSpPr>
        <p:spPr>
          <a:xfrm>
            <a:off x="19532" y="6035040"/>
            <a:ext cx="9144000" cy="430887"/>
          </a:xfrm>
          <a:prstGeom prst="rect">
            <a:avLst/>
          </a:prstGeom>
          <a:noFill/>
        </p:spPr>
        <p:txBody>
          <a:bodyPr wrap="square" rtlCol="0">
            <a:spAutoFit/>
          </a:bodyPr>
          <a:lstStyle/>
          <a:p>
            <a:pPr algn="ctr"/>
            <a:r>
              <a:rPr lang="en-US" sz="2200" b="1" dirty="0" smtClean="0"/>
              <a:t>Most densely populated areas unreached by the Gospel message</a:t>
            </a:r>
            <a:endParaRPr lang="en-US" sz="2200" b="1" dirty="0"/>
          </a:p>
        </p:txBody>
      </p:sp>
      <p:sp>
        <p:nvSpPr>
          <p:cNvPr id="5" name="TextBox 4"/>
          <p:cNvSpPr txBox="1"/>
          <p:nvPr/>
        </p:nvSpPr>
        <p:spPr>
          <a:xfrm>
            <a:off x="200584" y="5040969"/>
            <a:ext cx="8781895" cy="784830"/>
          </a:xfrm>
          <a:prstGeom prst="rect">
            <a:avLst/>
          </a:prstGeom>
          <a:noFill/>
        </p:spPr>
        <p:txBody>
          <a:bodyPr wrap="square" rtlCol="0">
            <a:spAutoFit/>
          </a:bodyPr>
          <a:lstStyle/>
          <a:p>
            <a:pPr algn="ctr"/>
            <a:r>
              <a:rPr lang="en-US" sz="1500" dirty="0">
                <a:latin typeface="Cambria" panose="02040503050406030204" pitchFamily="18" charset="0"/>
                <a:ea typeface="Cambria" panose="02040503050406030204" pitchFamily="18" charset="0"/>
              </a:rPr>
              <a:t>The </a:t>
            </a:r>
            <a:r>
              <a:rPr lang="en-US" sz="1500" b="1" dirty="0">
                <a:latin typeface="Cambria" panose="02040503050406030204" pitchFamily="18" charset="0"/>
                <a:ea typeface="Cambria" panose="02040503050406030204" pitchFamily="18" charset="0"/>
              </a:rPr>
              <a:t>10/40 Window </a:t>
            </a:r>
            <a:r>
              <a:rPr lang="en-US" sz="1500" dirty="0">
                <a:latin typeface="Cambria" panose="02040503050406030204" pitchFamily="18" charset="0"/>
                <a:ea typeface="Cambria" panose="02040503050406030204" pitchFamily="18" charset="0"/>
              </a:rPr>
              <a:t>is located from 10 degrees south to 40 degrees north of the equator. </a:t>
            </a:r>
            <a:endParaRPr lang="en-US" sz="1500" dirty="0" smtClean="0">
              <a:latin typeface="Cambria" panose="02040503050406030204" pitchFamily="18" charset="0"/>
              <a:ea typeface="Cambria" panose="02040503050406030204" pitchFamily="18" charset="0"/>
            </a:endParaRPr>
          </a:p>
          <a:p>
            <a:pPr algn="ctr"/>
            <a:r>
              <a:rPr lang="en-US" sz="1500" dirty="0" smtClean="0">
                <a:latin typeface="Cambria" panose="02040503050406030204" pitchFamily="18" charset="0"/>
                <a:ea typeface="Cambria" panose="02040503050406030204" pitchFamily="18" charset="0"/>
              </a:rPr>
              <a:t>There </a:t>
            </a:r>
            <a:r>
              <a:rPr lang="en-US" sz="1500" dirty="0">
                <a:latin typeface="Cambria" panose="02040503050406030204" pitchFamily="18" charset="0"/>
                <a:ea typeface="Cambria" panose="02040503050406030204" pitchFamily="18" charset="0"/>
              </a:rPr>
              <a:t>are 69 nations across northern Africa, the Middle East, and Central Asia in the 10/40 Window. </a:t>
            </a:r>
            <a:endParaRPr lang="en-US" sz="1500" dirty="0" smtClean="0">
              <a:latin typeface="Cambria" panose="02040503050406030204" pitchFamily="18" charset="0"/>
              <a:ea typeface="Cambria" panose="02040503050406030204" pitchFamily="18" charset="0"/>
            </a:endParaRPr>
          </a:p>
          <a:p>
            <a:pPr algn="ctr"/>
            <a:r>
              <a:rPr lang="en-US" sz="1500" dirty="0" smtClean="0">
                <a:latin typeface="Cambria" panose="02040503050406030204" pitchFamily="18" charset="0"/>
                <a:ea typeface="Cambria" panose="02040503050406030204" pitchFamily="18" charset="0"/>
              </a:rPr>
              <a:t>Nearly </a:t>
            </a:r>
            <a:r>
              <a:rPr lang="en-US" sz="1500" dirty="0">
                <a:latin typeface="Cambria" panose="02040503050406030204" pitchFamily="18" charset="0"/>
                <a:ea typeface="Cambria" panose="02040503050406030204" pitchFamily="18" charset="0"/>
              </a:rPr>
              <a:t>4 billion people live here, including 90 percent of the world's poorest of the poor.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066800"/>
            <a:ext cx="484836" cy="4572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968" y="1094028"/>
            <a:ext cx="484836" cy="4572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5943" y="1615534"/>
            <a:ext cx="484836" cy="4572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290" y="973667"/>
            <a:ext cx="484836" cy="457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094" y="2158741"/>
            <a:ext cx="386699" cy="54689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134395"/>
            <a:ext cx="386699" cy="546893"/>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2471315"/>
            <a:ext cx="386699" cy="54689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829454"/>
            <a:ext cx="386699" cy="5468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5913" y="2222809"/>
            <a:ext cx="365760" cy="36576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7115" y="2193467"/>
            <a:ext cx="365760" cy="36576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1685652"/>
            <a:ext cx="320590" cy="320040"/>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1" y="3276600"/>
            <a:ext cx="320591" cy="320040"/>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3329" y="3093720"/>
            <a:ext cx="366390" cy="365760"/>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1" y="3657600"/>
            <a:ext cx="320591" cy="320040"/>
          </a:xfrm>
          <a:prstGeom prst="rect">
            <a:avLst/>
          </a:prstGeom>
        </p:spPr>
      </p:pic>
      <p:sp>
        <p:nvSpPr>
          <p:cNvPr id="11" name="TextBox 10"/>
          <p:cNvSpPr txBox="1"/>
          <p:nvPr/>
        </p:nvSpPr>
        <p:spPr>
          <a:xfrm>
            <a:off x="4522261" y="1322628"/>
            <a:ext cx="404278" cy="523220"/>
          </a:xfrm>
          <a:prstGeom prst="rect">
            <a:avLst/>
          </a:prstGeom>
          <a:noFill/>
        </p:spPr>
        <p:txBody>
          <a:bodyPr wrap="none" rtlCol="0">
            <a:spAutoFit/>
          </a:bodyPr>
          <a:lstStyle/>
          <a:p>
            <a:r>
              <a:rPr lang="en-US" sz="2800" dirty="0" smtClean="0">
                <a:solidFill>
                  <a:srgbClr val="C00000"/>
                </a:solidFill>
                <a:latin typeface="Arial Black" panose="020B0A04020102020204" pitchFamily="34" charset="0"/>
              </a:rPr>
              <a:t>?</a:t>
            </a:r>
            <a:endParaRPr lang="en-US" sz="2800" dirty="0">
              <a:solidFill>
                <a:srgbClr val="C00000"/>
              </a:solidFill>
              <a:latin typeface="Arial Black" panose="020B0A04020102020204" pitchFamily="34" charset="0"/>
            </a:endParaRPr>
          </a:p>
        </p:txBody>
      </p:sp>
      <p:sp>
        <p:nvSpPr>
          <p:cNvPr id="35" name="TextBox 34"/>
          <p:cNvSpPr txBox="1"/>
          <p:nvPr/>
        </p:nvSpPr>
        <p:spPr>
          <a:xfrm>
            <a:off x="1893159" y="1000780"/>
            <a:ext cx="404278" cy="523220"/>
          </a:xfrm>
          <a:prstGeom prst="rect">
            <a:avLst/>
          </a:prstGeom>
          <a:noFill/>
        </p:spPr>
        <p:txBody>
          <a:bodyPr wrap="none" rtlCol="0">
            <a:spAutoFit/>
          </a:bodyPr>
          <a:lstStyle/>
          <a:p>
            <a:r>
              <a:rPr lang="en-US" sz="2800" dirty="0" smtClean="0">
                <a:solidFill>
                  <a:srgbClr val="C00000"/>
                </a:solidFill>
                <a:latin typeface="Arial Black" panose="020B0A04020102020204" pitchFamily="34" charset="0"/>
              </a:rPr>
              <a:t>?</a:t>
            </a:r>
            <a:endParaRPr lang="en-US" sz="2800" dirty="0">
              <a:solidFill>
                <a:srgbClr val="C00000"/>
              </a:solidFill>
              <a:latin typeface="Arial Black" panose="020B0A04020102020204" pitchFamily="34" charset="0"/>
            </a:endParaRPr>
          </a:p>
        </p:txBody>
      </p:sp>
      <p:sp>
        <p:nvSpPr>
          <p:cNvPr id="36" name="TextBox 35"/>
          <p:cNvSpPr txBox="1"/>
          <p:nvPr/>
        </p:nvSpPr>
        <p:spPr>
          <a:xfrm>
            <a:off x="5741757" y="907647"/>
            <a:ext cx="404278" cy="523220"/>
          </a:xfrm>
          <a:prstGeom prst="rect">
            <a:avLst/>
          </a:prstGeom>
          <a:noFill/>
        </p:spPr>
        <p:txBody>
          <a:bodyPr wrap="none" rtlCol="0">
            <a:spAutoFit/>
          </a:bodyPr>
          <a:lstStyle/>
          <a:p>
            <a:r>
              <a:rPr lang="en-US" sz="2800" dirty="0" smtClean="0">
                <a:solidFill>
                  <a:srgbClr val="C00000"/>
                </a:solidFill>
                <a:latin typeface="Arial Black" panose="020B0A04020102020204" pitchFamily="34" charset="0"/>
              </a:rPr>
              <a:t>?</a:t>
            </a:r>
            <a:endParaRPr lang="en-US" sz="2800" dirty="0">
              <a:solidFill>
                <a:srgbClr val="C00000"/>
              </a:solidFill>
              <a:latin typeface="Arial Black" panose="020B0A04020102020204" pitchFamily="34" charset="0"/>
            </a:endParaRPr>
          </a:p>
        </p:txBody>
      </p:sp>
      <p:sp>
        <p:nvSpPr>
          <p:cNvPr id="38" name="TextBox 37"/>
          <p:cNvSpPr txBox="1"/>
          <p:nvPr/>
        </p:nvSpPr>
        <p:spPr>
          <a:xfrm>
            <a:off x="6603804" y="940657"/>
            <a:ext cx="404278" cy="523220"/>
          </a:xfrm>
          <a:prstGeom prst="rect">
            <a:avLst/>
          </a:prstGeom>
          <a:noFill/>
        </p:spPr>
        <p:txBody>
          <a:bodyPr wrap="none" rtlCol="0">
            <a:spAutoFit/>
          </a:bodyPr>
          <a:lstStyle/>
          <a:p>
            <a:r>
              <a:rPr lang="en-US" sz="2800" dirty="0" smtClean="0">
                <a:solidFill>
                  <a:srgbClr val="C00000"/>
                </a:solidFill>
                <a:latin typeface="Arial Black" panose="020B0A04020102020204" pitchFamily="34" charset="0"/>
              </a:rPr>
              <a:t>?</a:t>
            </a:r>
            <a:endParaRPr lang="en-US" sz="2800" dirty="0">
              <a:solidFill>
                <a:srgbClr val="C00000"/>
              </a:solidFill>
              <a:latin typeface="Arial Black" panose="020B0A04020102020204" pitchFamily="34"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319" y="2005692"/>
            <a:ext cx="386699" cy="54689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9599" y="1491652"/>
            <a:ext cx="476016" cy="548640"/>
          </a:xfrm>
          <a:prstGeom prst="rect">
            <a:avLst/>
          </a:prstGeom>
        </p:spPr>
      </p:pic>
      <p:sp>
        <p:nvSpPr>
          <p:cNvPr id="13" name="TextBox 12"/>
          <p:cNvSpPr txBox="1"/>
          <p:nvPr/>
        </p:nvSpPr>
        <p:spPr>
          <a:xfrm rot="750357">
            <a:off x="3989071" y="1626238"/>
            <a:ext cx="1482249" cy="420628"/>
          </a:xfrm>
          <a:prstGeom prst="rect">
            <a:avLst/>
          </a:prstGeom>
          <a:noFill/>
        </p:spPr>
        <p:txBody>
          <a:bodyPr wrap="square" rtlCol="0">
            <a:spAutoFit/>
          </a:bodyPr>
          <a:lstStyle/>
          <a:p>
            <a:r>
              <a:rPr lang="en-US" sz="1800" b="1" dirty="0" smtClean="0">
                <a:solidFill>
                  <a:srgbClr val="0166AB"/>
                </a:solidFill>
                <a:latin typeface="Bahnschrift" panose="020B0502040204020203" pitchFamily="34" charset="0"/>
              </a:rPr>
              <a:t>___________</a:t>
            </a:r>
            <a:r>
              <a:rPr lang="en-US" sz="3200" b="1" baseline="-28000" dirty="0" smtClean="0">
                <a:solidFill>
                  <a:srgbClr val="0166AB"/>
                </a:solidFill>
                <a:latin typeface="Bahnschrift" panose="020B0502040204020203" pitchFamily="34" charset="0"/>
              </a:rPr>
              <a:t>&gt;</a:t>
            </a:r>
            <a:endParaRPr lang="en-US" sz="3200" b="1" baseline="-28000" dirty="0">
              <a:solidFill>
                <a:srgbClr val="0166AB"/>
              </a:solidFill>
              <a:latin typeface="Bahnschrift" panose="020B0502040204020203" pitchFamily="34"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585" y="641579"/>
            <a:ext cx="8781895" cy="4206366"/>
          </a:xfrm>
          <a:prstGeom prst="rect">
            <a:avLst/>
          </a:prstGeom>
        </p:spPr>
      </p:pic>
    </p:spTree>
    <p:extLst>
      <p:ext uri="{BB962C8B-B14F-4D97-AF65-F5344CB8AC3E}">
        <p14:creationId xmlns:p14="http://schemas.microsoft.com/office/powerpoint/2010/main" val="662197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86" y="641579"/>
            <a:ext cx="8781895" cy="4206366"/>
          </a:xfrm>
          <a:prstGeom prst="rect">
            <a:avLst/>
          </a:prstGeom>
        </p:spPr>
      </p:pic>
      <p:sp>
        <p:nvSpPr>
          <p:cNvPr id="250" name="Google Shape;250;p28"/>
          <p:cNvSpPr txBox="1">
            <a:spLocks noGrp="1"/>
          </p:cNvSpPr>
          <p:nvPr>
            <p:ph type="title" idx="4294967295"/>
          </p:nvPr>
        </p:nvSpPr>
        <p:spPr>
          <a:xfrm>
            <a:off x="609704" y="5489167"/>
            <a:ext cx="1609800" cy="6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MAPS</a:t>
            </a:r>
            <a:endParaRPr>
              <a:solidFill>
                <a:srgbClr val="FFFFFF"/>
              </a:solidFill>
            </a:endParaRPr>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4" name="TextBox 3"/>
          <p:cNvSpPr txBox="1"/>
          <p:nvPr/>
        </p:nvSpPr>
        <p:spPr>
          <a:xfrm>
            <a:off x="19532" y="6006643"/>
            <a:ext cx="9144000" cy="430887"/>
          </a:xfrm>
          <a:prstGeom prst="rect">
            <a:avLst/>
          </a:prstGeom>
          <a:noFill/>
        </p:spPr>
        <p:txBody>
          <a:bodyPr wrap="square" rtlCol="0">
            <a:spAutoFit/>
          </a:bodyPr>
          <a:lstStyle/>
          <a:p>
            <a:pPr algn="ctr"/>
            <a:r>
              <a:rPr lang="en-US" sz="2200" b="1" dirty="0" smtClean="0"/>
              <a:t>Note current affiliations in unreached areas</a:t>
            </a:r>
            <a:endParaRPr lang="en-US" sz="2200" b="1" dirty="0"/>
          </a:p>
        </p:txBody>
      </p:sp>
      <p:sp>
        <p:nvSpPr>
          <p:cNvPr id="5" name="TextBox 4"/>
          <p:cNvSpPr txBox="1"/>
          <p:nvPr/>
        </p:nvSpPr>
        <p:spPr>
          <a:xfrm>
            <a:off x="200586" y="5040969"/>
            <a:ext cx="8781894" cy="784830"/>
          </a:xfrm>
          <a:prstGeom prst="rect">
            <a:avLst/>
          </a:prstGeom>
          <a:noFill/>
        </p:spPr>
        <p:txBody>
          <a:bodyPr wrap="square" rtlCol="0">
            <a:spAutoFit/>
          </a:bodyPr>
          <a:lstStyle/>
          <a:p>
            <a:pPr algn="ctr"/>
            <a:r>
              <a:rPr lang="en-US" sz="1500" dirty="0">
                <a:latin typeface="Cambria" panose="02040503050406030204" pitchFamily="18" charset="0"/>
                <a:ea typeface="Cambria" panose="02040503050406030204" pitchFamily="18" charset="0"/>
              </a:rPr>
              <a:t>The </a:t>
            </a:r>
            <a:r>
              <a:rPr lang="en-US" sz="1500" b="1" dirty="0">
                <a:latin typeface="Cambria" panose="02040503050406030204" pitchFamily="18" charset="0"/>
                <a:ea typeface="Cambria" panose="02040503050406030204" pitchFamily="18" charset="0"/>
              </a:rPr>
              <a:t>10/40 Window </a:t>
            </a:r>
            <a:r>
              <a:rPr lang="en-US" sz="1500" dirty="0">
                <a:latin typeface="Cambria" panose="02040503050406030204" pitchFamily="18" charset="0"/>
                <a:ea typeface="Cambria" panose="02040503050406030204" pitchFamily="18" charset="0"/>
              </a:rPr>
              <a:t>is located from 10 to 40 degrees </a:t>
            </a:r>
            <a:r>
              <a:rPr lang="en-US" sz="1500" dirty="0" smtClean="0">
                <a:latin typeface="Cambria" panose="02040503050406030204" pitchFamily="18" charset="0"/>
                <a:ea typeface="Cambria" panose="02040503050406030204" pitchFamily="18" charset="0"/>
              </a:rPr>
              <a:t>north </a:t>
            </a:r>
            <a:r>
              <a:rPr lang="en-US" sz="1500" dirty="0">
                <a:latin typeface="Cambria" panose="02040503050406030204" pitchFamily="18" charset="0"/>
                <a:ea typeface="Cambria" panose="02040503050406030204" pitchFamily="18" charset="0"/>
              </a:rPr>
              <a:t>of the </a:t>
            </a:r>
            <a:r>
              <a:rPr lang="en-US" sz="1500" dirty="0" smtClean="0">
                <a:latin typeface="Cambria" panose="02040503050406030204" pitchFamily="18" charset="0"/>
                <a:ea typeface="Cambria" panose="02040503050406030204" pitchFamily="18" charset="0"/>
              </a:rPr>
              <a:t>equator across </a:t>
            </a:r>
            <a:r>
              <a:rPr lang="en-US" sz="1500" dirty="0">
                <a:latin typeface="Cambria" panose="02040503050406030204" pitchFamily="18" charset="0"/>
                <a:ea typeface="Cambria" panose="02040503050406030204" pitchFamily="18" charset="0"/>
              </a:rPr>
              <a:t>northern </a:t>
            </a:r>
            <a:r>
              <a:rPr lang="en-US" sz="1500" dirty="0" smtClean="0">
                <a:latin typeface="Cambria" panose="02040503050406030204" pitchFamily="18" charset="0"/>
                <a:ea typeface="Cambria" panose="02040503050406030204" pitchFamily="18" charset="0"/>
              </a:rPr>
              <a:t>Africa,</a:t>
            </a:r>
          </a:p>
          <a:p>
            <a:pPr algn="ctr"/>
            <a:r>
              <a:rPr lang="en-US" sz="1500" dirty="0" smtClean="0">
                <a:latin typeface="Cambria" panose="02040503050406030204" pitchFamily="18" charset="0"/>
                <a:ea typeface="Cambria" panose="02040503050406030204" pitchFamily="18" charset="0"/>
              </a:rPr>
              <a:t>the </a:t>
            </a:r>
            <a:r>
              <a:rPr lang="en-US" sz="1500" dirty="0">
                <a:latin typeface="Cambria" panose="02040503050406030204" pitchFamily="18" charset="0"/>
                <a:ea typeface="Cambria" panose="02040503050406030204" pitchFamily="18" charset="0"/>
              </a:rPr>
              <a:t>Middle East, and Central </a:t>
            </a:r>
            <a:r>
              <a:rPr lang="en-US" sz="1500" dirty="0" smtClean="0">
                <a:latin typeface="Cambria" panose="02040503050406030204" pitchFamily="18" charset="0"/>
                <a:ea typeface="Cambria" panose="02040503050406030204" pitchFamily="18" charset="0"/>
              </a:rPr>
              <a:t>Asia. 69 </a:t>
            </a:r>
            <a:r>
              <a:rPr lang="en-US" sz="1500" dirty="0">
                <a:latin typeface="Cambria" panose="02040503050406030204" pitchFamily="18" charset="0"/>
                <a:ea typeface="Cambria" panose="02040503050406030204" pitchFamily="18" charset="0"/>
              </a:rPr>
              <a:t>nations </a:t>
            </a:r>
            <a:r>
              <a:rPr lang="en-US" sz="1500" dirty="0" smtClean="0">
                <a:latin typeface="Cambria" panose="02040503050406030204" pitchFamily="18" charset="0"/>
                <a:ea typeface="Cambria" panose="02040503050406030204" pitchFamily="18" charset="0"/>
              </a:rPr>
              <a:t>with nearly </a:t>
            </a:r>
            <a:r>
              <a:rPr lang="en-US" sz="1500" dirty="0">
                <a:latin typeface="Cambria" panose="02040503050406030204" pitchFamily="18" charset="0"/>
                <a:ea typeface="Cambria" panose="02040503050406030204" pitchFamily="18" charset="0"/>
              </a:rPr>
              <a:t>4 billion people </a:t>
            </a:r>
            <a:r>
              <a:rPr lang="en-US" sz="1500" dirty="0" smtClean="0">
                <a:latin typeface="Cambria" panose="02040503050406030204" pitchFamily="18" charset="0"/>
                <a:ea typeface="Cambria" panose="02040503050406030204" pitchFamily="18" charset="0"/>
              </a:rPr>
              <a:t>live here</a:t>
            </a:r>
            <a:r>
              <a:rPr lang="en-US" sz="1500" dirty="0">
                <a:latin typeface="Cambria" panose="02040503050406030204" pitchFamily="18" charset="0"/>
                <a:ea typeface="Cambria" panose="02040503050406030204" pitchFamily="18" charset="0"/>
              </a:rPr>
              <a:t>, </a:t>
            </a:r>
            <a:endParaRPr lang="en-US" sz="1500" dirty="0" smtClean="0">
              <a:latin typeface="Cambria" panose="02040503050406030204" pitchFamily="18" charset="0"/>
              <a:ea typeface="Cambria" panose="02040503050406030204" pitchFamily="18" charset="0"/>
            </a:endParaRPr>
          </a:p>
          <a:p>
            <a:pPr algn="ctr"/>
            <a:r>
              <a:rPr lang="en-US" sz="1500" dirty="0" smtClean="0">
                <a:latin typeface="Cambria" panose="02040503050406030204" pitchFamily="18" charset="0"/>
                <a:ea typeface="Cambria" panose="02040503050406030204" pitchFamily="18" charset="0"/>
              </a:rPr>
              <a:t>including </a:t>
            </a:r>
            <a:r>
              <a:rPr lang="en-US" sz="1500" dirty="0">
                <a:latin typeface="Cambria" panose="02040503050406030204" pitchFamily="18" charset="0"/>
                <a:ea typeface="Cambria" panose="02040503050406030204" pitchFamily="18" charset="0"/>
              </a:rPr>
              <a:t>90 percent of the world's poorest of the poor.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066800"/>
            <a:ext cx="484836" cy="4572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968" y="1094028"/>
            <a:ext cx="484836" cy="4572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943" y="1615534"/>
            <a:ext cx="484836" cy="4572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290" y="973667"/>
            <a:ext cx="484836" cy="457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5094" y="2158741"/>
            <a:ext cx="386699" cy="546893"/>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134395"/>
            <a:ext cx="386699" cy="546893"/>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2471315"/>
            <a:ext cx="386699" cy="54689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829454"/>
            <a:ext cx="386699" cy="54689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7290" y="2215369"/>
            <a:ext cx="274320" cy="27432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7115" y="2193467"/>
            <a:ext cx="365760" cy="3657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475" y="1685652"/>
            <a:ext cx="411480" cy="411480"/>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7276" y="3276600"/>
            <a:ext cx="411480" cy="411480"/>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3644" y="3093720"/>
            <a:ext cx="411480" cy="411480"/>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676" y="3693160"/>
            <a:ext cx="365760" cy="365760"/>
          </a:xfrm>
          <a:prstGeom prst="rect">
            <a:avLst/>
          </a:prstGeom>
        </p:spPr>
      </p:pic>
      <p:sp>
        <p:nvSpPr>
          <p:cNvPr id="11" name="TextBox 10"/>
          <p:cNvSpPr txBox="1"/>
          <p:nvPr/>
        </p:nvSpPr>
        <p:spPr>
          <a:xfrm>
            <a:off x="4522261" y="1322628"/>
            <a:ext cx="404278" cy="523220"/>
          </a:xfrm>
          <a:prstGeom prst="rect">
            <a:avLst/>
          </a:prstGeom>
          <a:noFill/>
        </p:spPr>
        <p:txBody>
          <a:bodyPr wrap="none" rtlCol="0">
            <a:spAutoFit/>
          </a:bodyPr>
          <a:lstStyle/>
          <a:p>
            <a:r>
              <a:rPr lang="en-US" sz="2800" dirty="0" smtClean="0">
                <a:solidFill>
                  <a:srgbClr val="FF0000"/>
                </a:solidFill>
                <a:latin typeface="Arial Black" panose="020B0A04020102020204" pitchFamily="34" charset="0"/>
              </a:rPr>
              <a:t>?</a:t>
            </a:r>
            <a:endParaRPr lang="en-US" sz="2800" dirty="0">
              <a:solidFill>
                <a:srgbClr val="FF0000"/>
              </a:solidFill>
              <a:latin typeface="Arial Black" panose="020B0A04020102020204" pitchFamily="34" charset="0"/>
            </a:endParaRPr>
          </a:p>
        </p:txBody>
      </p:sp>
      <p:sp>
        <p:nvSpPr>
          <p:cNvPr id="35" name="TextBox 34"/>
          <p:cNvSpPr txBox="1"/>
          <p:nvPr/>
        </p:nvSpPr>
        <p:spPr>
          <a:xfrm>
            <a:off x="1893159" y="1000780"/>
            <a:ext cx="404278" cy="523220"/>
          </a:xfrm>
          <a:prstGeom prst="rect">
            <a:avLst/>
          </a:prstGeom>
          <a:noFill/>
        </p:spPr>
        <p:txBody>
          <a:bodyPr wrap="none" rtlCol="0">
            <a:spAutoFit/>
          </a:bodyPr>
          <a:lstStyle/>
          <a:p>
            <a:r>
              <a:rPr lang="en-US" sz="2800" dirty="0" smtClean="0">
                <a:solidFill>
                  <a:srgbClr val="FF0000"/>
                </a:solidFill>
                <a:latin typeface="Arial Black" panose="020B0A04020102020204" pitchFamily="34" charset="0"/>
              </a:rPr>
              <a:t>?</a:t>
            </a:r>
            <a:endParaRPr lang="en-US" sz="2800" dirty="0">
              <a:solidFill>
                <a:srgbClr val="FF0000"/>
              </a:solidFill>
              <a:latin typeface="Arial Black" panose="020B0A04020102020204" pitchFamily="34" charset="0"/>
            </a:endParaRPr>
          </a:p>
        </p:txBody>
      </p:sp>
      <p:sp>
        <p:nvSpPr>
          <p:cNvPr id="36" name="TextBox 35"/>
          <p:cNvSpPr txBox="1"/>
          <p:nvPr/>
        </p:nvSpPr>
        <p:spPr>
          <a:xfrm>
            <a:off x="5741757" y="907647"/>
            <a:ext cx="404278" cy="523220"/>
          </a:xfrm>
          <a:prstGeom prst="rect">
            <a:avLst/>
          </a:prstGeom>
          <a:noFill/>
        </p:spPr>
        <p:txBody>
          <a:bodyPr wrap="none" rtlCol="0">
            <a:spAutoFit/>
          </a:bodyPr>
          <a:lstStyle/>
          <a:p>
            <a:r>
              <a:rPr lang="en-US" sz="2800" dirty="0" smtClean="0">
                <a:solidFill>
                  <a:srgbClr val="FF0000"/>
                </a:solidFill>
                <a:latin typeface="Arial Black" panose="020B0A04020102020204" pitchFamily="34" charset="0"/>
              </a:rPr>
              <a:t>?</a:t>
            </a:r>
            <a:endParaRPr lang="en-US" sz="2800" dirty="0">
              <a:solidFill>
                <a:srgbClr val="FF0000"/>
              </a:solidFill>
              <a:latin typeface="Arial Black" panose="020B0A04020102020204" pitchFamily="34" charset="0"/>
            </a:endParaRPr>
          </a:p>
        </p:txBody>
      </p:sp>
      <p:sp>
        <p:nvSpPr>
          <p:cNvPr id="38" name="TextBox 37"/>
          <p:cNvSpPr txBox="1"/>
          <p:nvPr/>
        </p:nvSpPr>
        <p:spPr>
          <a:xfrm>
            <a:off x="6603804" y="940657"/>
            <a:ext cx="404278" cy="523220"/>
          </a:xfrm>
          <a:prstGeom prst="rect">
            <a:avLst/>
          </a:prstGeom>
          <a:noFill/>
        </p:spPr>
        <p:txBody>
          <a:bodyPr wrap="none" rtlCol="0">
            <a:spAutoFit/>
          </a:bodyPr>
          <a:lstStyle/>
          <a:p>
            <a:r>
              <a:rPr lang="en-US" sz="2800" dirty="0" smtClean="0">
                <a:solidFill>
                  <a:srgbClr val="FF0000"/>
                </a:solidFill>
                <a:latin typeface="Arial Black" panose="020B0A04020102020204" pitchFamily="34" charset="0"/>
              </a:rPr>
              <a:t>?</a:t>
            </a:r>
            <a:endParaRPr lang="en-US" sz="2800" dirty="0">
              <a:solidFill>
                <a:srgbClr val="FF0000"/>
              </a:solidFill>
              <a:latin typeface="Arial Black" panose="020B0A04020102020204" pitchFamily="34" charset="0"/>
            </a:endParaRPr>
          </a:p>
        </p:txBody>
      </p:sp>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1319" y="2005692"/>
            <a:ext cx="386699" cy="54689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9599" y="1491652"/>
            <a:ext cx="476016" cy="548640"/>
          </a:xfrm>
          <a:prstGeom prst="rect">
            <a:avLst/>
          </a:prstGeom>
        </p:spPr>
      </p:pic>
      <p:sp>
        <p:nvSpPr>
          <p:cNvPr id="13" name="TextBox 12"/>
          <p:cNvSpPr txBox="1"/>
          <p:nvPr/>
        </p:nvSpPr>
        <p:spPr>
          <a:xfrm rot="750357">
            <a:off x="3989071" y="1626238"/>
            <a:ext cx="1482249" cy="420628"/>
          </a:xfrm>
          <a:prstGeom prst="rect">
            <a:avLst/>
          </a:prstGeom>
          <a:noFill/>
        </p:spPr>
        <p:txBody>
          <a:bodyPr wrap="square" rtlCol="0">
            <a:spAutoFit/>
          </a:bodyPr>
          <a:lstStyle/>
          <a:p>
            <a:r>
              <a:rPr lang="en-US" sz="1800" b="1" dirty="0" smtClean="0">
                <a:solidFill>
                  <a:srgbClr val="0166AB"/>
                </a:solidFill>
                <a:latin typeface="Bahnschrift" panose="020B0502040204020203" pitchFamily="34" charset="0"/>
              </a:rPr>
              <a:t>___________</a:t>
            </a:r>
            <a:r>
              <a:rPr lang="en-US" sz="3200" b="1" baseline="-28000" dirty="0" smtClean="0">
                <a:solidFill>
                  <a:srgbClr val="0166AB"/>
                </a:solidFill>
                <a:latin typeface="Bahnschrift" panose="020B0502040204020203" pitchFamily="34" charset="0"/>
              </a:rPr>
              <a:t>&gt;</a:t>
            </a:r>
            <a:endParaRPr lang="en-US" sz="3200" b="1" baseline="-28000" dirty="0">
              <a:solidFill>
                <a:srgbClr val="0166AB"/>
              </a:solidFill>
              <a:latin typeface="Bahnschrift" panose="020B0502040204020203" pitchFamily="34" charset="0"/>
            </a:endParaRPr>
          </a:p>
        </p:txBody>
      </p:sp>
    </p:spTree>
    <p:extLst>
      <p:ext uri="{BB962C8B-B14F-4D97-AF65-F5344CB8AC3E}">
        <p14:creationId xmlns:p14="http://schemas.microsoft.com/office/powerpoint/2010/main" val="815252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50" name="Google Shape;250;p28"/>
          <p:cNvSpPr txBox="1">
            <a:spLocks noGrp="1"/>
          </p:cNvSpPr>
          <p:nvPr>
            <p:ph type="title" idx="4294967295"/>
          </p:nvPr>
        </p:nvSpPr>
        <p:spPr>
          <a:xfrm>
            <a:off x="609704" y="5489167"/>
            <a:ext cx="1609800" cy="6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MAPS</a:t>
            </a:r>
            <a:endParaRPr>
              <a:solidFill>
                <a:srgbClr val="FFFFFF"/>
              </a:solidFill>
            </a:endParaRPr>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04" y="220132"/>
            <a:ext cx="8800191" cy="5368115"/>
          </a:xfrm>
          <a:prstGeom prst="rect">
            <a:avLst/>
          </a:prstGeom>
        </p:spPr>
      </p:pic>
      <p:sp>
        <p:nvSpPr>
          <p:cNvPr id="4" name="TextBox 3"/>
          <p:cNvSpPr txBox="1"/>
          <p:nvPr/>
        </p:nvSpPr>
        <p:spPr>
          <a:xfrm>
            <a:off x="-2" y="5943600"/>
            <a:ext cx="9144000" cy="430887"/>
          </a:xfrm>
          <a:prstGeom prst="rect">
            <a:avLst/>
          </a:prstGeom>
          <a:noFill/>
        </p:spPr>
        <p:txBody>
          <a:bodyPr wrap="square" rtlCol="0">
            <a:spAutoFit/>
          </a:bodyPr>
          <a:lstStyle/>
          <a:p>
            <a:pPr algn="ctr"/>
            <a:r>
              <a:rPr lang="en-US" sz="2200" b="1" dirty="0" smtClean="0"/>
              <a:t>820,000 Forgotten Jewish Refugees of the Arab World</a:t>
            </a:r>
            <a:endParaRPr lang="en-US" sz="2200" b="1" dirty="0"/>
          </a:p>
        </p:txBody>
      </p:sp>
      <p:sp>
        <p:nvSpPr>
          <p:cNvPr id="13" name="TextBox 12"/>
          <p:cNvSpPr txBox="1"/>
          <p:nvPr/>
        </p:nvSpPr>
        <p:spPr>
          <a:xfrm>
            <a:off x="171902" y="5056988"/>
            <a:ext cx="8800191" cy="615553"/>
          </a:xfrm>
          <a:prstGeom prst="rect">
            <a:avLst/>
          </a:prstGeom>
          <a:solidFill>
            <a:schemeClr val="bg1"/>
          </a:solidFill>
        </p:spPr>
        <p:txBody>
          <a:bodyPr wrap="square" rtlCol="0">
            <a:spAutoFit/>
          </a:bodyPr>
          <a:lstStyle/>
          <a:p>
            <a:pPr algn="ctr"/>
            <a:endParaRPr lang="en-US" sz="600" i="1" dirty="0" smtClean="0"/>
          </a:p>
          <a:p>
            <a:pPr algn="ctr"/>
            <a:r>
              <a:rPr lang="en-US" i="1" dirty="0" smtClean="0"/>
              <a:t>There was a mass exodus of Jewish populations who were </a:t>
            </a:r>
            <a:r>
              <a:rPr lang="en-US" i="1" dirty="0"/>
              <a:t>expelled </a:t>
            </a:r>
            <a:r>
              <a:rPr lang="en-US" i="1" dirty="0" smtClean="0"/>
              <a:t>from </a:t>
            </a:r>
            <a:r>
              <a:rPr lang="en-US" i="1" dirty="0"/>
              <a:t>or fled violence and discrimination in Middle Eastern countries between 1948 and </a:t>
            </a:r>
            <a:r>
              <a:rPr lang="en-US" i="1" dirty="0" smtClean="0"/>
              <a:t>1972 in </a:t>
            </a:r>
            <a:r>
              <a:rPr lang="en-US" i="1" dirty="0"/>
              <a:t>the years following formation of Israel in 1948. </a:t>
            </a:r>
          </a:p>
        </p:txBody>
      </p:sp>
      <p:sp>
        <p:nvSpPr>
          <p:cNvPr id="3" name="TextBox 2"/>
          <p:cNvSpPr txBox="1"/>
          <p:nvPr/>
        </p:nvSpPr>
        <p:spPr>
          <a:xfrm>
            <a:off x="3200400" y="3970867"/>
            <a:ext cx="1213794" cy="784830"/>
          </a:xfrm>
          <a:prstGeom prst="rect">
            <a:avLst/>
          </a:prstGeom>
          <a:noFill/>
        </p:spPr>
        <p:txBody>
          <a:bodyPr wrap="none" rtlCol="0">
            <a:spAutoFit/>
          </a:bodyPr>
          <a:lstStyle/>
          <a:p>
            <a:r>
              <a:rPr lang="en-US" sz="1200" b="1" dirty="0" smtClean="0">
                <a:solidFill>
                  <a:srgbClr val="005426"/>
                </a:solidFill>
              </a:rPr>
              <a:t>Saudi Arabia</a:t>
            </a:r>
          </a:p>
          <a:p>
            <a:r>
              <a:rPr lang="en-US" sz="1100" dirty="0" smtClean="0">
                <a:latin typeface="Calibri" panose="020F0502020204030204" pitchFamily="34" charset="0"/>
                <a:cs typeface="Calibri" panose="020F0502020204030204" pitchFamily="34" charset="0"/>
              </a:rPr>
              <a:t>Jewish population</a:t>
            </a:r>
          </a:p>
          <a:p>
            <a:r>
              <a:rPr lang="en-US" sz="1100" dirty="0">
                <a:latin typeface="Calibri" panose="020F0502020204030204" pitchFamily="34" charset="0"/>
                <a:cs typeface="Calibri" panose="020F0502020204030204" pitchFamily="34" charset="0"/>
              </a:rPr>
              <a:t>s</a:t>
            </a:r>
            <a:r>
              <a:rPr lang="en-US" sz="1100" dirty="0" smtClean="0">
                <a:latin typeface="Calibri" panose="020F0502020204030204" pitchFamily="34" charset="0"/>
                <a:cs typeface="Calibri" panose="020F0502020204030204" pitchFamily="34" charset="0"/>
              </a:rPr>
              <a:t>cant due to</a:t>
            </a:r>
          </a:p>
          <a:p>
            <a:r>
              <a:rPr lang="en-US" sz="1100" dirty="0" smtClean="0">
                <a:latin typeface="Calibri" panose="020F0502020204030204" pitchFamily="34" charset="0"/>
                <a:cs typeface="Calibri" panose="020F0502020204030204" pitchFamily="34" charset="0"/>
              </a:rPr>
              <a:t>suppression</a:t>
            </a:r>
            <a:endParaRPr lang="en-US" sz="1100" dirty="0">
              <a:latin typeface="Calibri" panose="020F0502020204030204" pitchFamily="34" charset="0"/>
              <a:cs typeface="Calibri" panose="020F0502020204030204" pitchFamily="34" charset="0"/>
            </a:endParaRPr>
          </a:p>
        </p:txBody>
      </p:sp>
      <p:cxnSp>
        <p:nvCxnSpPr>
          <p:cNvPr id="6" name="Straight Connector 5"/>
          <p:cNvCxnSpPr/>
          <p:nvPr/>
        </p:nvCxnSpPr>
        <p:spPr>
          <a:xfrm flipV="1">
            <a:off x="4038600" y="3048000"/>
            <a:ext cx="1447800" cy="1707697"/>
          </a:xfrm>
          <a:prstGeom prst="line">
            <a:avLst/>
          </a:prstGeom>
          <a:ln w="31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76600" y="4755698"/>
            <a:ext cx="762000" cy="0"/>
          </a:xfrm>
          <a:prstGeom prst="line">
            <a:avLst/>
          </a:prstGeom>
          <a:ln w="31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5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50" name="Google Shape;250;p28"/>
          <p:cNvSpPr txBox="1">
            <a:spLocks noGrp="1"/>
          </p:cNvSpPr>
          <p:nvPr>
            <p:ph type="title" idx="4294967295"/>
          </p:nvPr>
        </p:nvSpPr>
        <p:spPr>
          <a:xfrm>
            <a:off x="609704" y="5489167"/>
            <a:ext cx="1609800" cy="6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MAPS</a:t>
            </a:r>
            <a:endParaRPr>
              <a:solidFill>
                <a:srgbClr val="FFFFFF"/>
              </a:solidFill>
            </a:endParaRPr>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34586"/>
            <a:ext cx="8229600" cy="4514850"/>
          </a:xfrm>
          <a:prstGeom prst="rect">
            <a:avLst/>
          </a:prstGeom>
        </p:spPr>
      </p:pic>
      <p:sp>
        <p:nvSpPr>
          <p:cNvPr id="4" name="TextBox 3"/>
          <p:cNvSpPr txBox="1"/>
          <p:nvPr/>
        </p:nvSpPr>
        <p:spPr>
          <a:xfrm>
            <a:off x="0" y="5715000"/>
            <a:ext cx="9144000" cy="430887"/>
          </a:xfrm>
          <a:prstGeom prst="rect">
            <a:avLst/>
          </a:prstGeom>
          <a:noFill/>
        </p:spPr>
        <p:txBody>
          <a:bodyPr wrap="square" rtlCol="0">
            <a:spAutoFit/>
          </a:bodyPr>
          <a:lstStyle/>
          <a:p>
            <a:pPr algn="ctr"/>
            <a:r>
              <a:rPr lang="en-US" sz="2200" b="1" dirty="0" smtClean="0"/>
              <a:t>National and Political Flags of the Middle East</a:t>
            </a:r>
            <a:endParaRPr lang="en-US" sz="22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370365" y="-378580"/>
            <a:ext cx="4483908" cy="6310235"/>
          </a:xfrm>
          <a:prstGeom prst="rect">
            <a:avLst/>
          </a:prstGeom>
        </p:spPr>
      </p:pic>
      <p:sp>
        <p:nvSpPr>
          <p:cNvPr id="15" name="TextBox 14"/>
          <p:cNvSpPr txBox="1"/>
          <p:nvPr/>
        </p:nvSpPr>
        <p:spPr>
          <a:xfrm>
            <a:off x="0" y="5715000"/>
            <a:ext cx="9144000" cy="430887"/>
          </a:xfrm>
          <a:prstGeom prst="rect">
            <a:avLst/>
          </a:prstGeom>
          <a:solidFill>
            <a:schemeClr val="bg1"/>
          </a:solidFill>
        </p:spPr>
        <p:txBody>
          <a:bodyPr wrap="square" rtlCol="0">
            <a:spAutoFit/>
          </a:bodyPr>
          <a:lstStyle/>
          <a:p>
            <a:pPr algn="ctr"/>
            <a:r>
              <a:rPr lang="en-US" sz="2200" b="1" dirty="0" smtClean="0"/>
              <a:t>Ethnic Cleansing in the Middle East, 1948-2023</a:t>
            </a:r>
            <a:endParaRPr lang="en-US" sz="2200" b="1" dirty="0"/>
          </a:p>
        </p:txBody>
      </p:sp>
    </p:spTree>
    <p:extLst>
      <p:ext uri="{BB962C8B-B14F-4D97-AF65-F5344CB8AC3E}">
        <p14:creationId xmlns:p14="http://schemas.microsoft.com/office/powerpoint/2010/main" val="84352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391" y="365760"/>
            <a:ext cx="8789217"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dirty="0"/>
          </a:p>
        </p:txBody>
      </p:sp>
      <p:sp>
        <p:nvSpPr>
          <p:cNvPr id="11" name="TextBox 10"/>
          <p:cNvSpPr txBox="1"/>
          <p:nvPr/>
        </p:nvSpPr>
        <p:spPr>
          <a:xfrm>
            <a:off x="1" y="6096000"/>
            <a:ext cx="9144000" cy="430887"/>
          </a:xfrm>
          <a:prstGeom prst="rect">
            <a:avLst/>
          </a:prstGeom>
          <a:solidFill>
            <a:schemeClr val="bg1"/>
          </a:solidFill>
        </p:spPr>
        <p:txBody>
          <a:bodyPr wrap="square" rtlCol="0">
            <a:spAutoFit/>
          </a:bodyPr>
          <a:lstStyle/>
          <a:p>
            <a:pPr algn="ctr"/>
            <a:r>
              <a:rPr lang="en-US" sz="2200" b="1" dirty="0" smtClean="0"/>
              <a:t>Nations </a:t>
            </a:r>
            <a:r>
              <a:rPr lang="en-US" sz="2200" b="1" dirty="0"/>
              <a:t>in final end time war on </a:t>
            </a:r>
            <a:r>
              <a:rPr lang="en-US" sz="2200" b="1" dirty="0" smtClean="0"/>
              <a:t>Israel named in Ezekiel 38</a:t>
            </a:r>
            <a:endParaRPr lang="en-US" sz="2200" b="1" dirty="0"/>
          </a:p>
        </p:txBody>
      </p:sp>
      <p:sp>
        <p:nvSpPr>
          <p:cNvPr id="2" name="Rectangle 1"/>
          <p:cNvSpPr/>
          <p:nvPr/>
        </p:nvSpPr>
        <p:spPr>
          <a:xfrm>
            <a:off x="177393" y="4711369"/>
            <a:ext cx="8789216" cy="1261884"/>
          </a:xfrm>
          <a:prstGeom prst="rect">
            <a:avLst/>
          </a:prstGeom>
          <a:solidFill>
            <a:srgbClr val="D9F3FF"/>
          </a:solidFill>
        </p:spPr>
        <p:txBody>
          <a:bodyPr wrap="square" lIns="274320" tIns="91440" rIns="274320" bIns="91440">
            <a:spAutoFit/>
          </a:bodyPr>
          <a:lstStyle/>
          <a:p>
            <a:pPr marL="91440" algn="ctr"/>
            <a:r>
              <a:rPr lang="en-US" b="1" i="1" dirty="0">
                <a:solidFill>
                  <a:srgbClr val="002B82"/>
                </a:solidFill>
                <a:latin typeface="Cambria" panose="02040503050406030204" pitchFamily="18" charset="0"/>
                <a:ea typeface="Cambria" panose="02040503050406030204" pitchFamily="18" charset="0"/>
              </a:rPr>
              <a:t>Thus declares the </a:t>
            </a:r>
            <a:r>
              <a:rPr lang="en-US" b="1" i="1" cap="small" dirty="0" smtClean="0">
                <a:solidFill>
                  <a:srgbClr val="002B82"/>
                </a:solidFill>
                <a:latin typeface="Cambria" panose="02040503050406030204" pitchFamily="18" charset="0"/>
                <a:ea typeface="Cambria" panose="02040503050406030204" pitchFamily="18" charset="0"/>
              </a:rPr>
              <a:t>Lord</a:t>
            </a:r>
            <a:r>
              <a:rPr lang="en-US" b="1" i="1" dirty="0" smtClean="0">
                <a:solidFill>
                  <a:srgbClr val="002B82"/>
                </a:solidFill>
                <a:latin typeface="Cambria" panose="02040503050406030204" pitchFamily="18" charset="0"/>
                <a:ea typeface="Cambria" panose="02040503050406030204" pitchFamily="18" charset="0"/>
              </a:rPr>
              <a:t> (Yahweh), </a:t>
            </a:r>
            <a:r>
              <a:rPr lang="en-US" b="1" i="1" dirty="0">
                <a:solidFill>
                  <a:srgbClr val="002B82"/>
                </a:solidFill>
                <a:latin typeface="Cambria" panose="02040503050406030204" pitchFamily="18" charset="0"/>
                <a:ea typeface="Cambria" panose="02040503050406030204" pitchFamily="18" charset="0"/>
              </a:rPr>
              <a:t>who stretched out the heavens and founded the earth and formed the spirit of man within him: </a:t>
            </a:r>
            <a:r>
              <a:rPr lang="en-US" b="1" i="1" dirty="0" smtClean="0">
                <a:solidFill>
                  <a:srgbClr val="002B82"/>
                </a:solidFill>
                <a:latin typeface="Cambria" panose="02040503050406030204" pitchFamily="18" charset="0"/>
                <a:ea typeface="Cambria" panose="02040503050406030204" pitchFamily="18" charset="0"/>
              </a:rPr>
              <a:t>“</a:t>
            </a:r>
            <a:r>
              <a:rPr lang="en-US" b="1" i="1" dirty="0">
                <a:solidFill>
                  <a:srgbClr val="002B82"/>
                </a:solidFill>
                <a:latin typeface="Cambria" panose="02040503050406030204" pitchFamily="18" charset="0"/>
                <a:ea typeface="Cambria" panose="02040503050406030204" pitchFamily="18" charset="0"/>
              </a:rPr>
              <a:t>Behold, I am about to make Jerusalem a cup of staggering to all the surrounding peoples. The siege of Jerusalem will also be against Judah. </a:t>
            </a:r>
            <a:r>
              <a:rPr lang="en-US" b="1" i="1" dirty="0" smtClean="0">
                <a:solidFill>
                  <a:srgbClr val="002B82"/>
                </a:solidFill>
                <a:latin typeface="Cambria" panose="02040503050406030204" pitchFamily="18" charset="0"/>
                <a:ea typeface="Cambria" panose="02040503050406030204" pitchFamily="18" charset="0"/>
              </a:rPr>
              <a:t>On </a:t>
            </a:r>
            <a:r>
              <a:rPr lang="en-US" b="1" i="1" dirty="0">
                <a:solidFill>
                  <a:srgbClr val="002B82"/>
                </a:solidFill>
                <a:latin typeface="Cambria" panose="02040503050406030204" pitchFamily="18" charset="0"/>
                <a:ea typeface="Cambria" panose="02040503050406030204" pitchFamily="18" charset="0"/>
              </a:rPr>
              <a:t>that day I will make Jerusalem a heavy stone for all the peoples. All who lift it will surely hurt themselves. And all the nations of the earth will gather against it</a:t>
            </a:r>
            <a:r>
              <a:rPr lang="en-US" b="1" i="1" dirty="0" smtClean="0">
                <a:solidFill>
                  <a:srgbClr val="002B82"/>
                </a:solidFill>
                <a:latin typeface="Cambria" panose="02040503050406030204" pitchFamily="18" charset="0"/>
                <a:ea typeface="Cambria" panose="02040503050406030204" pitchFamily="18" charset="0"/>
              </a:rPr>
              <a:t>.”  </a:t>
            </a:r>
            <a:r>
              <a:rPr lang="en-US" b="1" dirty="0" smtClean="0">
                <a:solidFill>
                  <a:srgbClr val="002B82"/>
                </a:solidFill>
                <a:latin typeface="Cambria" panose="02040503050406030204" pitchFamily="18" charset="0"/>
                <a:ea typeface="Cambria" panose="02040503050406030204" pitchFamily="18" charset="0"/>
              </a:rPr>
              <a:t>	 </a:t>
            </a:r>
            <a:r>
              <a:rPr lang="en-US" sz="2000" baseline="-20000" dirty="0" smtClean="0">
                <a:solidFill>
                  <a:srgbClr val="333333"/>
                </a:solidFill>
                <a:latin typeface="Cambria" panose="02040503050406030204" pitchFamily="18" charset="0"/>
                <a:ea typeface="Cambria" panose="02040503050406030204" pitchFamily="18" charset="0"/>
              </a:rPr>
              <a:t>Zechariah 12:1-3 </a:t>
            </a:r>
            <a:r>
              <a:rPr lang="en-US" sz="2000" i="1" baseline="-20000" dirty="0" smtClean="0">
                <a:solidFill>
                  <a:srgbClr val="333333"/>
                </a:solidFill>
                <a:latin typeface="Cambria" panose="02040503050406030204" pitchFamily="18" charset="0"/>
                <a:ea typeface="Cambria" panose="02040503050406030204" pitchFamily="18" charset="0"/>
              </a:rPr>
              <a:t>(read through Chapter 14)</a:t>
            </a:r>
            <a:endParaRPr lang="en-US" sz="2000" i="1" baseline="-20000" dirty="0">
              <a:solidFill>
                <a:srgbClr val="333333"/>
              </a:solidFill>
              <a:latin typeface="Cambria" panose="02040503050406030204" pitchFamily="18" charset="0"/>
              <a:ea typeface="Cambria" panose="02040503050406030204" pitchFamily="18" charset="0"/>
            </a:endParaRPr>
          </a:p>
        </p:txBody>
      </p:sp>
      <p:cxnSp>
        <p:nvCxnSpPr>
          <p:cNvPr id="7" name="Straight Connector 6"/>
          <p:cNvCxnSpPr/>
          <p:nvPr/>
        </p:nvCxnSpPr>
        <p:spPr>
          <a:xfrm flipH="1">
            <a:off x="4207957" y="2057400"/>
            <a:ext cx="973644" cy="1905000"/>
          </a:xfrm>
          <a:prstGeom prst="line">
            <a:avLst/>
          </a:prstGeom>
          <a:ln w="15875">
            <a:solidFill>
              <a:srgbClr val="3333FF"/>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14800" y="2971800"/>
            <a:ext cx="184731" cy="307777"/>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18" name="TextBox 17"/>
              <p:cNvSpPr txBox="1"/>
              <p:nvPr/>
            </p:nvSpPr>
            <p:spPr>
              <a:xfrm>
                <a:off x="5010912" y="1752599"/>
                <a:ext cx="40588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0000FF"/>
                          </a:solidFill>
                          <a:latin typeface="Cambria Math"/>
                        </a:rPr>
                        <m:t>•</m:t>
                      </m:r>
                    </m:oMath>
                  </m:oMathPara>
                </a14:m>
                <a:endParaRPr lang="en-US" sz="2400" dirty="0">
                  <a:solidFill>
                    <a:srgbClr val="0000FF"/>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010912" y="1752599"/>
                <a:ext cx="405880" cy="461665"/>
              </a:xfrm>
              <a:prstGeom prst="rect">
                <a:avLst/>
              </a:prstGeom>
              <a:blipFill rotWithShape="1">
                <a:blip r:embed="rId4"/>
                <a:stretch>
                  <a:fillRect/>
                </a:stretch>
              </a:blipFill>
            </p:spPr>
            <p:txBody>
              <a:bodyPr/>
              <a:lstStyle/>
              <a:p>
                <a:r>
                  <a:rPr lang="en-US">
                    <a:noFill/>
                  </a:rPr>
                  <a:t> </a:t>
                </a:r>
              </a:p>
            </p:txBody>
          </p:sp>
        </mc:Fallback>
      </mc:AlternateContent>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9998" y="3995893"/>
            <a:ext cx="670935" cy="282098"/>
          </a:xfrm>
          <a:prstGeom prst="rect">
            <a:avLst/>
          </a:prstGeom>
        </p:spPr>
      </p:pic>
    </p:spTree>
    <p:extLst>
      <p:ext uri="{BB962C8B-B14F-4D97-AF65-F5344CB8AC3E}">
        <p14:creationId xmlns:p14="http://schemas.microsoft.com/office/powerpoint/2010/main" val="13549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48"/>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399" y="614938"/>
            <a:ext cx="8869680" cy="4948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2" name="Google Shape;252;p28"/>
          <p:cNvSpPr/>
          <p:nvPr/>
        </p:nvSpPr>
        <p:spPr>
          <a:xfrm rot="11438410">
            <a:off x="2788346" y="3211967"/>
            <a:ext cx="274320" cy="274320"/>
          </a:xfrm>
          <a:prstGeom prst="flowChartMerge">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              </a:t>
            </a:r>
            <a:endParaRPr dirty="0"/>
          </a:p>
        </p:txBody>
      </p:sp>
      <p:grpSp>
        <p:nvGrpSpPr>
          <p:cNvPr id="258" name="Google Shape;258;p28"/>
          <p:cNvGrpSpPr/>
          <p:nvPr/>
        </p:nvGrpSpPr>
        <p:grpSpPr>
          <a:xfrm>
            <a:off x="741886" y="4886709"/>
            <a:ext cx="393060" cy="524080"/>
            <a:chOff x="5941025" y="3634400"/>
            <a:chExt cx="467650" cy="467650"/>
          </a:xfrm>
        </p:grpSpPr>
        <p:sp>
          <p:nvSpPr>
            <p:cNvPr id="259" name="Google Shape;259;p2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52;p28"/>
          <p:cNvSpPr/>
          <p:nvPr/>
        </p:nvSpPr>
        <p:spPr>
          <a:xfrm>
            <a:off x="1949745" y="2727769"/>
            <a:ext cx="274320" cy="246888"/>
          </a:xfrm>
          <a:prstGeom prst="flowChartMerge">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p28"/>
          <p:cNvSpPr/>
          <p:nvPr/>
        </p:nvSpPr>
        <p:spPr>
          <a:xfrm rot="4865710">
            <a:off x="3945573" y="2197644"/>
            <a:ext cx="274320" cy="274320"/>
          </a:xfrm>
          <a:prstGeom prst="flowChartMerge">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2;p28"/>
          <p:cNvSpPr/>
          <p:nvPr/>
        </p:nvSpPr>
        <p:spPr>
          <a:xfrm rot="1899827">
            <a:off x="3120206" y="1936860"/>
            <a:ext cx="228600" cy="228600"/>
          </a:xfrm>
          <a:prstGeom prst="flowChartMerge">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2;p28"/>
          <p:cNvSpPr/>
          <p:nvPr/>
        </p:nvSpPr>
        <p:spPr>
          <a:xfrm rot="1030066">
            <a:off x="3116213" y="747748"/>
            <a:ext cx="274320" cy="274320"/>
          </a:xfrm>
          <a:prstGeom prst="flowChartMerge">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2;p28"/>
          <p:cNvSpPr/>
          <p:nvPr/>
        </p:nvSpPr>
        <p:spPr>
          <a:xfrm rot="1693789">
            <a:off x="3343061" y="1680555"/>
            <a:ext cx="274320" cy="274320"/>
          </a:xfrm>
          <a:prstGeom prst="flowChartMerge">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TextBox 27"/>
          <p:cNvSpPr txBox="1"/>
          <p:nvPr/>
        </p:nvSpPr>
        <p:spPr>
          <a:xfrm>
            <a:off x="0" y="5943600"/>
            <a:ext cx="9144000" cy="430887"/>
          </a:xfrm>
          <a:prstGeom prst="rect">
            <a:avLst/>
          </a:prstGeom>
          <a:noFill/>
        </p:spPr>
        <p:txBody>
          <a:bodyPr wrap="square" rtlCol="0">
            <a:spAutoFit/>
          </a:bodyPr>
          <a:lstStyle/>
          <a:p>
            <a:pPr algn="ctr"/>
            <a:r>
              <a:rPr lang="en-US" sz="2200" b="1" dirty="0" smtClean="0"/>
              <a:t>Current levels of persecution of Judeo/Christians in 10-40 window</a:t>
            </a:r>
            <a:endParaRPr lang="en-US" sz="2200" b="1" dirty="0"/>
          </a:p>
        </p:txBody>
      </p:sp>
      <p:sp>
        <p:nvSpPr>
          <p:cNvPr id="29" name="Google Shape;252;p28"/>
          <p:cNvSpPr/>
          <p:nvPr/>
        </p:nvSpPr>
        <p:spPr>
          <a:xfrm rot="15611405" flipV="1">
            <a:off x="3493865" y="2183828"/>
            <a:ext cx="228600" cy="228600"/>
          </a:xfrm>
          <a:prstGeom prst="flowChartMerge">
            <a:avLst/>
          </a:prstGeom>
          <a:solidFill>
            <a:schemeClr val="accent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2;p28"/>
          <p:cNvSpPr/>
          <p:nvPr/>
        </p:nvSpPr>
        <p:spPr>
          <a:xfrm rot="6178164" flipV="1">
            <a:off x="2613349" y="2326075"/>
            <a:ext cx="274320" cy="274320"/>
          </a:xfrm>
          <a:prstGeom prst="flowChartMerge">
            <a:avLst/>
          </a:prstGeom>
          <a:solidFill>
            <a:srgbClr val="0000FF"/>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p:cNvSpPr txBox="1"/>
          <p:nvPr/>
        </p:nvSpPr>
        <p:spPr>
          <a:xfrm>
            <a:off x="0" y="5852160"/>
            <a:ext cx="9144000" cy="646331"/>
          </a:xfrm>
          <a:prstGeom prst="rect">
            <a:avLst/>
          </a:prstGeom>
          <a:solidFill>
            <a:schemeClr val="bg1">
              <a:lumMod val="95000"/>
            </a:schemeClr>
          </a:solidFill>
        </p:spPr>
        <p:txBody>
          <a:bodyPr wrap="square" rtlCol="0">
            <a:spAutoFit/>
          </a:bodyPr>
          <a:lstStyle/>
          <a:p>
            <a:pPr algn="ctr"/>
            <a:r>
              <a:rPr lang="en-US" sz="2200" b="1" dirty="0" smtClean="0"/>
              <a:t>Overlay of </a:t>
            </a:r>
            <a:r>
              <a:rPr lang="en-US" sz="2200" b="1" dirty="0"/>
              <a:t>end time </a:t>
            </a:r>
            <a:r>
              <a:rPr lang="en-US" sz="2200" b="1" dirty="0" smtClean="0"/>
              <a:t>battle participants </a:t>
            </a:r>
            <a:r>
              <a:rPr lang="en-US" sz="2200" b="1" dirty="0"/>
              <a:t>named </a:t>
            </a:r>
            <a:r>
              <a:rPr lang="en-US" sz="2200" b="1" dirty="0" smtClean="0"/>
              <a:t>in Ezekiel 38</a:t>
            </a:r>
          </a:p>
          <a:p>
            <a:pPr algn="ctr"/>
            <a:r>
              <a:rPr lang="en-US" b="1" i="1" dirty="0">
                <a:solidFill>
                  <a:srgbClr val="0000FF"/>
                </a:solidFill>
                <a:latin typeface="Arial Narrow" panose="020B0606020202030204" pitchFamily="34" charset="0"/>
              </a:rPr>
              <a:t>Thus says the </a:t>
            </a:r>
            <a:r>
              <a:rPr lang="en-US" b="1" i="1" dirty="0" smtClean="0">
                <a:solidFill>
                  <a:srgbClr val="0000FF"/>
                </a:solidFill>
                <a:latin typeface="Arial Narrow" panose="020B0606020202030204" pitchFamily="34" charset="0"/>
              </a:rPr>
              <a:t>Lord</a:t>
            </a:r>
            <a:r>
              <a:rPr lang="en-US" sz="1000" b="1" i="1" dirty="0" smtClean="0">
                <a:solidFill>
                  <a:srgbClr val="0000FF"/>
                </a:solidFill>
                <a:latin typeface="Arial Narrow" panose="020B0606020202030204" pitchFamily="34" charset="0"/>
              </a:rPr>
              <a:t>  </a:t>
            </a:r>
            <a:r>
              <a:rPr lang="en-US" b="1" dirty="0" smtClean="0">
                <a:solidFill>
                  <a:srgbClr val="0000FF"/>
                </a:solidFill>
                <a:effectLst>
                  <a:outerShdw blurRad="38100" dist="38100" dir="2700000" algn="tl">
                    <a:srgbClr val="000000">
                      <a:alpha val="43137"/>
                    </a:srgbClr>
                  </a:outerShdw>
                </a:effectLst>
                <a:latin typeface="+mj-lt"/>
              </a:rPr>
              <a:t>Yahweh</a:t>
            </a:r>
            <a:r>
              <a:rPr lang="en-US" b="1" i="1" dirty="0" smtClean="0">
                <a:solidFill>
                  <a:srgbClr val="0000FF"/>
                </a:solidFill>
                <a:latin typeface="Arial Narrow" panose="020B0606020202030204" pitchFamily="34" charset="0"/>
              </a:rPr>
              <a:t>: “This </a:t>
            </a:r>
            <a:r>
              <a:rPr lang="en-US" b="1" i="1" dirty="0">
                <a:solidFill>
                  <a:srgbClr val="0000FF"/>
                </a:solidFill>
                <a:latin typeface="Arial Narrow" panose="020B0606020202030204" pitchFamily="34" charset="0"/>
              </a:rPr>
              <a:t>is </a:t>
            </a:r>
            <a:r>
              <a:rPr lang="en-US" b="1" dirty="0">
                <a:solidFill>
                  <a:srgbClr val="0000FF"/>
                </a:solidFill>
                <a:effectLst>
                  <a:outerShdw blurRad="38100" dist="38100" dir="2700000" algn="tl">
                    <a:srgbClr val="000000">
                      <a:alpha val="43137"/>
                    </a:srgbClr>
                  </a:outerShdw>
                </a:effectLst>
                <a:latin typeface="+mj-lt"/>
              </a:rPr>
              <a:t>Jerusalem</a:t>
            </a:r>
            <a:r>
              <a:rPr lang="en-US" b="1" i="1" dirty="0">
                <a:solidFill>
                  <a:srgbClr val="0000FF"/>
                </a:solidFill>
                <a:latin typeface="Arial Narrow" panose="020B0606020202030204" pitchFamily="34" charset="0"/>
              </a:rPr>
              <a:t>. I have set her in the center of the nations, with countries all around her</a:t>
            </a:r>
            <a:r>
              <a:rPr lang="en-US" b="1" i="1" dirty="0" smtClean="0">
                <a:solidFill>
                  <a:srgbClr val="0000FF"/>
                </a:solidFill>
                <a:latin typeface="Arial Narrow" panose="020B0606020202030204" pitchFamily="34" charset="0"/>
              </a:rPr>
              <a:t>.”</a:t>
            </a:r>
            <a:endParaRPr lang="en-US" b="1" i="1" dirty="0">
              <a:solidFill>
                <a:srgbClr val="0000FF"/>
              </a:solidFill>
              <a:latin typeface="Arial Narrow" panose="020B0606020202030204" pitchFamily="34" charset="0"/>
            </a:endParaRPr>
          </a:p>
        </p:txBody>
      </p:sp>
      <p:sp>
        <p:nvSpPr>
          <p:cNvPr id="2" name="Rectangle 1"/>
          <p:cNvSpPr/>
          <p:nvPr/>
        </p:nvSpPr>
        <p:spPr>
          <a:xfrm rot="1083340">
            <a:off x="1226779" y="1989546"/>
            <a:ext cx="1589527" cy="400110"/>
          </a:xfrm>
          <a:prstGeom prst="rect">
            <a:avLst/>
          </a:prstGeom>
          <a:solidFill>
            <a:schemeClr val="bg2">
              <a:lumMod val="20000"/>
              <a:lumOff val="80000"/>
              <a:alpha val="24000"/>
            </a:schemeClr>
          </a:solidFill>
        </p:spPr>
        <p:txBody>
          <a:bodyPr wrap="square">
            <a:spAutoFit/>
          </a:bodyPr>
          <a:lstStyle/>
          <a:p>
            <a:pPr lvl="0"/>
            <a:r>
              <a:rPr lang="en-US" sz="2000" b="1" dirty="0" smtClean="0">
                <a:solidFill>
                  <a:srgbClr val="3333FF"/>
                </a:solidFill>
                <a:effectLst>
                  <a:outerShdw blurRad="38100" dist="38100" dir="2700000" algn="tl">
                    <a:srgbClr val="000000">
                      <a:alpha val="43137"/>
                    </a:srgbClr>
                  </a:outerShdw>
                </a:effectLst>
              </a:rPr>
              <a:t>Jerusalem</a:t>
            </a:r>
            <a:endParaRPr lang="en-US" sz="2000" b="1" dirty="0">
              <a:solidFill>
                <a:srgbClr val="3333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782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52"/>
                                        </p:tgtEl>
                                        <p:attrNameLst>
                                          <p:attrName>style.visibility</p:attrName>
                                        </p:attrNameLst>
                                      </p:cBhvr>
                                      <p:to>
                                        <p:strVal val="visible"/>
                                      </p:to>
                                    </p:set>
                                    <p:anim calcmode="lin" valueType="num">
                                      <p:cBhvr>
                                        <p:cTn id="12" dur="500" fill="hold"/>
                                        <p:tgtEl>
                                          <p:spTgt spid="252"/>
                                        </p:tgtEl>
                                        <p:attrNameLst>
                                          <p:attrName>ppt_w</p:attrName>
                                        </p:attrNameLst>
                                      </p:cBhvr>
                                      <p:tavLst>
                                        <p:tav tm="0">
                                          <p:val>
                                            <p:fltVal val="0"/>
                                          </p:val>
                                        </p:tav>
                                        <p:tav tm="100000">
                                          <p:val>
                                            <p:strVal val="#ppt_w"/>
                                          </p:val>
                                        </p:tav>
                                      </p:tavLst>
                                    </p:anim>
                                    <p:anim calcmode="lin" valueType="num">
                                      <p:cBhvr>
                                        <p:cTn id="13" dur="500" fill="hold"/>
                                        <p:tgtEl>
                                          <p:spTgt spid="252"/>
                                        </p:tgtEl>
                                        <p:attrNameLst>
                                          <p:attrName>ppt_h</p:attrName>
                                        </p:attrNameLst>
                                      </p:cBhvr>
                                      <p:tavLst>
                                        <p:tav tm="0">
                                          <p:val>
                                            <p:fltVal val="0"/>
                                          </p:val>
                                        </p:tav>
                                        <p:tav tm="100000">
                                          <p:val>
                                            <p:strVal val="#ppt_h"/>
                                          </p:val>
                                        </p:tav>
                                      </p:tavLst>
                                    </p:anim>
                                    <p:animEffect transition="in" filter="fade">
                                      <p:cBhvr>
                                        <p:cTn id="14" dur="500"/>
                                        <p:tgtEl>
                                          <p:spTgt spid="252"/>
                                        </p:tgtEl>
                                      </p:cBhvr>
                                    </p:animEffect>
                                  </p:childTnLst>
                                </p:cTn>
                              </p:par>
                              <p:par>
                                <p:cTn id="15" presetID="53" presetClass="entr" presetSubtype="16" fill="hold" nodeType="withEffect">
                                  <p:stCondLst>
                                    <p:cond delay="0"/>
                                  </p:stCondLst>
                                  <p:childTnLst>
                                    <p:set>
                                      <p:cBhvr>
                                        <p:cTn id="16" dur="1" fill="hold">
                                          <p:stCondLst>
                                            <p:cond delay="0"/>
                                          </p:stCondLst>
                                        </p:cTn>
                                        <p:tgtEl>
                                          <p:spTgt spid="258"/>
                                        </p:tgtEl>
                                        <p:attrNameLst>
                                          <p:attrName>style.visibility</p:attrName>
                                        </p:attrNameLst>
                                      </p:cBhvr>
                                      <p:to>
                                        <p:strVal val="visible"/>
                                      </p:to>
                                    </p:set>
                                    <p:anim calcmode="lin" valueType="num">
                                      <p:cBhvr>
                                        <p:cTn id="17" dur="500" fill="hold"/>
                                        <p:tgtEl>
                                          <p:spTgt spid="258"/>
                                        </p:tgtEl>
                                        <p:attrNameLst>
                                          <p:attrName>ppt_w</p:attrName>
                                        </p:attrNameLst>
                                      </p:cBhvr>
                                      <p:tavLst>
                                        <p:tav tm="0">
                                          <p:val>
                                            <p:fltVal val="0"/>
                                          </p:val>
                                        </p:tav>
                                        <p:tav tm="100000">
                                          <p:val>
                                            <p:strVal val="#ppt_w"/>
                                          </p:val>
                                        </p:tav>
                                      </p:tavLst>
                                    </p:anim>
                                    <p:anim calcmode="lin" valueType="num">
                                      <p:cBhvr>
                                        <p:cTn id="18" dur="500" fill="hold"/>
                                        <p:tgtEl>
                                          <p:spTgt spid="258"/>
                                        </p:tgtEl>
                                        <p:attrNameLst>
                                          <p:attrName>ppt_h</p:attrName>
                                        </p:attrNameLst>
                                      </p:cBhvr>
                                      <p:tavLst>
                                        <p:tav tm="0">
                                          <p:val>
                                            <p:fltVal val="0"/>
                                          </p:val>
                                        </p:tav>
                                        <p:tav tm="100000">
                                          <p:val>
                                            <p:strVal val="#ppt_h"/>
                                          </p:val>
                                        </p:tav>
                                      </p:tavLst>
                                    </p:anim>
                                    <p:animEffect transition="in" filter="fade">
                                      <p:cBhvr>
                                        <p:cTn id="19" dur="500"/>
                                        <p:tgtEl>
                                          <p:spTgt spid="2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20" grpId="0" animBg="1"/>
      <p:bldP spid="22" grpId="0" animBg="1"/>
      <p:bldP spid="25" grpId="0" animBg="1"/>
      <p:bldP spid="26" grpId="0" animBg="1"/>
      <p:bldP spid="27" grpId="0" animBg="1"/>
      <p:bldP spid="29" grpId="0" animBg="1"/>
      <p:bldP spid="30" grpId="0" animBg="1"/>
      <p:bldP spid="31"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630"/>
        <p:cNvGrpSpPr/>
        <p:nvPr/>
      </p:nvGrpSpPr>
      <p:grpSpPr>
        <a:xfrm>
          <a:off x="0" y="0"/>
          <a:ext cx="0" cy="0"/>
          <a:chOff x="0" y="0"/>
          <a:chExt cx="0" cy="0"/>
        </a:xfrm>
      </p:grpSpPr>
      <p:sp>
        <p:nvSpPr>
          <p:cNvPr id="631" name="Google Shape;631;p48"/>
          <p:cNvSpPr txBox="1">
            <a:spLocks noGrp="1"/>
          </p:cNvSpPr>
          <p:nvPr>
            <p:ph type="title"/>
          </p:nvPr>
        </p:nvSpPr>
        <p:spPr>
          <a:xfrm>
            <a:off x="457200" y="165126"/>
            <a:ext cx="8209800" cy="457674"/>
          </a:xfrm>
          <a:prstGeom prst="rect">
            <a:avLst/>
          </a:prstGeom>
        </p:spPr>
        <p:txBody>
          <a:bodyPr spcFirstLastPara="1" wrap="square" lIns="0" tIns="91425" rIns="91425" bIns="91425" anchor="ctr" anchorCtr="0">
            <a:noAutofit/>
          </a:bodyPr>
          <a:lstStyle/>
          <a:p>
            <a:pPr marL="0" lvl="0" indent="0" algn="l" rtl="0">
              <a:spcBef>
                <a:spcPts val="0"/>
              </a:spcBef>
              <a:spcAft>
                <a:spcPts val="0"/>
              </a:spcAft>
              <a:buNone/>
            </a:pPr>
            <a:r>
              <a:rPr lang="en" sz="2200" dirty="0" smtClean="0">
                <a:solidFill>
                  <a:srgbClr val="000000"/>
                </a:solidFill>
              </a:rPr>
              <a:t>Who is the one true </a:t>
            </a:r>
            <a:r>
              <a:rPr lang="en" sz="2200" dirty="0">
                <a:solidFill>
                  <a:srgbClr val="000000"/>
                </a:solidFill>
              </a:rPr>
              <a:t>G</a:t>
            </a:r>
            <a:r>
              <a:rPr lang="en" sz="2200" dirty="0" smtClean="0">
                <a:solidFill>
                  <a:srgbClr val="000000"/>
                </a:solidFill>
              </a:rPr>
              <a:t>od?</a:t>
            </a:r>
            <a:endParaRPr sz="2200" dirty="0">
              <a:solidFill>
                <a:srgbClr val="000000"/>
              </a:solidFill>
            </a:endParaRPr>
          </a:p>
        </p:txBody>
      </p:sp>
      <p:sp>
        <p:nvSpPr>
          <p:cNvPr id="632" name="Google Shape;632;p48"/>
          <p:cNvSpPr/>
          <p:nvPr/>
        </p:nvSpPr>
        <p:spPr>
          <a:xfrm>
            <a:off x="441945" y="622800"/>
            <a:ext cx="8209800" cy="56120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48"/>
          <p:cNvGrpSpPr/>
          <p:nvPr/>
        </p:nvGrpSpPr>
        <p:grpSpPr>
          <a:xfrm>
            <a:off x="609387" y="640759"/>
            <a:ext cx="7867750" cy="5612131"/>
            <a:chOff x="638138" y="467100"/>
            <a:chExt cx="7867750" cy="4194000"/>
          </a:xfrm>
        </p:grpSpPr>
        <p:cxnSp>
          <p:nvCxnSpPr>
            <p:cNvPr id="634" name="Google Shape;634;p48"/>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48"/>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48"/>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48"/>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48"/>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48"/>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48"/>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48"/>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48"/>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48"/>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48"/>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48"/>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48"/>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48"/>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48"/>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48"/>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48"/>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48"/>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48"/>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48"/>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48"/>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48"/>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48"/>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48"/>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48"/>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48"/>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48"/>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48"/>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2" name="Google Shape;662;p48"/>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3" name="Google Shape;663;p48"/>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4" name="Google Shape;664;p48"/>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5" name="Google Shape;665;p48"/>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6" name="Google Shape;666;p48"/>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7" name="Google Shape;667;p48"/>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8" name="Google Shape;668;p48"/>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9" name="Google Shape;669;p48"/>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0" name="Google Shape;670;p48"/>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1" name="Google Shape;671;p48"/>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2" name="Google Shape;672;p48"/>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3" name="Google Shape;673;p48"/>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4" name="Google Shape;674;p48"/>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5" name="Google Shape;675;p48"/>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6" name="Google Shape;676;p48"/>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7" name="Google Shape;677;p48"/>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8" name="Google Shape;678;p48"/>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9" name="Google Shape;679;p48"/>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680" name="Google Shape;680;p4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grpSp>
        <p:nvGrpSpPr>
          <p:cNvPr id="681" name="Google Shape;681;p48"/>
          <p:cNvGrpSpPr/>
          <p:nvPr/>
        </p:nvGrpSpPr>
        <p:grpSpPr>
          <a:xfrm>
            <a:off x="467108" y="856631"/>
            <a:ext cx="8209755" cy="5144319"/>
            <a:chOff x="467088" y="642474"/>
            <a:chExt cx="4194000" cy="3858239"/>
          </a:xfrm>
        </p:grpSpPr>
        <p:cxnSp>
          <p:nvCxnSpPr>
            <p:cNvPr id="682" name="Google Shape;682;p48"/>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3" name="Google Shape;683;p48"/>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4" name="Google Shape;684;p48"/>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5" name="Google Shape;685;p48"/>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6" name="Google Shape;686;p48"/>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7" name="Google Shape;687;p48"/>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8" name="Google Shape;688;p48"/>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9" name="Google Shape;689;p48"/>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0" name="Google Shape;690;p48"/>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1" name="Google Shape;691;p48"/>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2" name="Google Shape;692;p48"/>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3" name="Google Shape;693;p48"/>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4" name="Google Shape;694;p48"/>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5" name="Google Shape;695;p48"/>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6" name="Google Shape;696;p48"/>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7" name="Google Shape;697;p48"/>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8" name="Google Shape;698;p48"/>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9" name="Google Shape;699;p48"/>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0" name="Google Shape;700;p48"/>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1" name="Google Shape;701;p48"/>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2" name="Google Shape;702;p48"/>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3" name="Google Shape;703;p48"/>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704" name="Google Shape;704;p48"/>
          <p:cNvCxnSpPr/>
          <p:nvPr/>
        </p:nvCxnSpPr>
        <p:spPr>
          <a:xfrm>
            <a:off x="4572000" y="622800"/>
            <a:ext cx="0" cy="5612000"/>
          </a:xfrm>
          <a:prstGeom prst="straightConnector1">
            <a:avLst/>
          </a:prstGeom>
          <a:noFill/>
          <a:ln w="19050" cap="flat" cmpd="sng">
            <a:solidFill>
              <a:schemeClr val="dk2"/>
            </a:solidFill>
            <a:prstDash val="solid"/>
            <a:round/>
            <a:headEnd type="triangle" w="sm" len="sm"/>
            <a:tailEnd type="triangle" w="sm" len="sm"/>
          </a:ln>
        </p:spPr>
      </p:cxnSp>
      <p:cxnSp>
        <p:nvCxnSpPr>
          <p:cNvPr id="705" name="Google Shape;705;p48"/>
          <p:cNvCxnSpPr/>
          <p:nvPr/>
        </p:nvCxnSpPr>
        <p:spPr>
          <a:xfrm>
            <a:off x="467100" y="3428800"/>
            <a:ext cx="8209800" cy="0"/>
          </a:xfrm>
          <a:prstGeom prst="straightConnector1">
            <a:avLst/>
          </a:prstGeom>
          <a:noFill/>
          <a:ln w="19050" cap="flat" cmpd="sng">
            <a:solidFill>
              <a:schemeClr val="dk2"/>
            </a:solidFill>
            <a:prstDash val="solid"/>
            <a:round/>
            <a:headEnd type="triangle" w="sm" len="sm"/>
            <a:tailEnd type="triangle" w="sm" len="sm"/>
          </a:ln>
        </p:spPr>
      </p:cxnSp>
      <p:sp>
        <p:nvSpPr>
          <p:cNvPr id="706" name="Google Shape;706;p48"/>
          <p:cNvSpPr txBox="1"/>
          <p:nvPr/>
        </p:nvSpPr>
        <p:spPr>
          <a:xfrm rot="-5400000">
            <a:off x="-473150" y="3346134"/>
            <a:ext cx="17152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LOW VALUE 1</a:t>
            </a:r>
            <a:endParaRPr sz="800" dirty="0">
              <a:solidFill>
                <a:schemeClr val="tx1">
                  <a:lumMod val="50000"/>
                </a:schemeClr>
              </a:solidFill>
              <a:latin typeface="Karla"/>
              <a:ea typeface="Karla"/>
              <a:cs typeface="Karla"/>
              <a:sym typeface="Karla"/>
            </a:endParaRPr>
          </a:p>
        </p:txBody>
      </p:sp>
      <p:sp>
        <p:nvSpPr>
          <p:cNvPr id="707" name="Google Shape;707;p48"/>
          <p:cNvSpPr txBox="1"/>
          <p:nvPr/>
        </p:nvSpPr>
        <p:spPr>
          <a:xfrm rot="5400000">
            <a:off x="7902000" y="3346117"/>
            <a:ext cx="17152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HIGH VALUE 1</a:t>
            </a:r>
            <a:endParaRPr sz="800" dirty="0">
              <a:solidFill>
                <a:schemeClr val="tx1">
                  <a:lumMod val="50000"/>
                </a:schemeClr>
              </a:solidFill>
              <a:latin typeface="Karla"/>
              <a:ea typeface="Karla"/>
              <a:cs typeface="Karla"/>
              <a:sym typeface="Karla"/>
            </a:endParaRPr>
          </a:p>
        </p:txBody>
      </p:sp>
      <p:sp>
        <p:nvSpPr>
          <p:cNvPr id="708" name="Google Shape;708;p48"/>
          <p:cNvSpPr txBox="1"/>
          <p:nvPr/>
        </p:nvSpPr>
        <p:spPr>
          <a:xfrm>
            <a:off x="3928825" y="6234751"/>
            <a:ext cx="1286400" cy="22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LOW VALUE 2</a:t>
            </a:r>
            <a:endParaRPr sz="800" dirty="0">
              <a:solidFill>
                <a:schemeClr val="tx1">
                  <a:lumMod val="50000"/>
                </a:schemeClr>
              </a:solidFill>
              <a:latin typeface="Karla"/>
              <a:ea typeface="Karla"/>
              <a:cs typeface="Karla"/>
              <a:sym typeface="Karla"/>
            </a:endParaRPr>
          </a:p>
        </p:txBody>
      </p:sp>
      <p:sp>
        <p:nvSpPr>
          <p:cNvPr id="709" name="Google Shape;709;p48"/>
          <p:cNvSpPr txBox="1"/>
          <p:nvPr/>
        </p:nvSpPr>
        <p:spPr>
          <a:xfrm>
            <a:off x="3928775" y="402384"/>
            <a:ext cx="1286400" cy="22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HIGH VALUE 2</a:t>
            </a:r>
            <a:endParaRPr sz="800" dirty="0">
              <a:solidFill>
                <a:schemeClr val="tx1">
                  <a:lumMod val="50000"/>
                </a:schemeClr>
              </a:solidFill>
              <a:latin typeface="Karla"/>
              <a:ea typeface="Karla"/>
              <a:cs typeface="Karla"/>
              <a:sym typeface="Karla"/>
            </a:endParaRPr>
          </a:p>
        </p:txBody>
      </p:sp>
      <p:sp>
        <p:nvSpPr>
          <p:cNvPr id="710" name="Google Shape;710;p48"/>
          <p:cNvSpPr/>
          <p:nvPr/>
        </p:nvSpPr>
        <p:spPr>
          <a:xfrm>
            <a:off x="2079319" y="5324715"/>
            <a:ext cx="822960" cy="822960"/>
          </a:xfrm>
          <a:prstGeom prst="ellipse">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dirty="0" smtClean="0">
                <a:solidFill>
                  <a:schemeClr val="lt1"/>
                </a:solidFill>
                <a:latin typeface="Karla"/>
                <a:ea typeface="Karla"/>
                <a:cs typeface="Karla"/>
                <a:sym typeface="Karla"/>
              </a:rPr>
              <a:t>Dagon</a:t>
            </a:r>
          </a:p>
          <a:p>
            <a:pPr marL="0" lvl="0" indent="0" algn="ctr" rtl="0">
              <a:spcBef>
                <a:spcPts val="0"/>
              </a:spcBef>
              <a:spcAft>
                <a:spcPts val="0"/>
              </a:spcAft>
              <a:buNone/>
            </a:pPr>
            <a:r>
              <a:rPr lang="en" sz="1100" b="1" dirty="0" smtClean="0">
                <a:solidFill>
                  <a:schemeClr val="lt1"/>
                </a:solidFill>
                <a:latin typeface="Karla"/>
                <a:ea typeface="Karla"/>
                <a:cs typeface="Karla"/>
                <a:sym typeface="Karla"/>
              </a:rPr>
              <a:t>(father)</a:t>
            </a:r>
          </a:p>
          <a:p>
            <a:pPr algn="ctr"/>
            <a:r>
              <a:rPr lang="en-US" sz="1100" b="1" dirty="0" smtClean="0">
                <a:solidFill>
                  <a:schemeClr val="lt1"/>
                </a:solidFill>
                <a:latin typeface="Karla"/>
                <a:ea typeface="Karla"/>
                <a:cs typeface="Karla"/>
                <a:sym typeface="Karla"/>
              </a:rPr>
              <a:t>Canaan</a:t>
            </a:r>
            <a:endParaRPr lang="en-US" sz="1100" b="1" dirty="0">
              <a:solidFill>
                <a:schemeClr val="lt1"/>
              </a:solidFill>
              <a:latin typeface="Karla"/>
              <a:ea typeface="Karla"/>
              <a:cs typeface="Karla"/>
              <a:sym typeface="Karla"/>
            </a:endParaRPr>
          </a:p>
        </p:txBody>
      </p:sp>
      <p:sp>
        <p:nvSpPr>
          <p:cNvPr id="711" name="Google Shape;711;p48"/>
          <p:cNvSpPr/>
          <p:nvPr/>
        </p:nvSpPr>
        <p:spPr>
          <a:xfrm>
            <a:off x="7136186" y="1023931"/>
            <a:ext cx="1463040" cy="1463040"/>
          </a:xfrm>
          <a:prstGeom prst="ellipse">
            <a:avLst/>
          </a:prstGeom>
          <a:solidFill>
            <a:srgbClr val="0166AB"/>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i="1" dirty="0" smtClean="0">
                <a:solidFill>
                  <a:schemeClr val="lt1"/>
                </a:solidFill>
                <a:latin typeface="Karla"/>
                <a:ea typeface="Karla"/>
                <a:cs typeface="Karla"/>
                <a:sym typeface="Karla"/>
              </a:rPr>
              <a:t>Yahweh</a:t>
            </a:r>
          </a:p>
          <a:p>
            <a:pPr lvl="0" algn="ctr"/>
            <a:r>
              <a:rPr lang="en" sz="1300" b="1" dirty="0" smtClean="0">
                <a:solidFill>
                  <a:schemeClr val="lt1"/>
                </a:solidFill>
                <a:latin typeface="Karla"/>
                <a:ea typeface="Karla"/>
                <a:cs typeface="Karla"/>
                <a:sym typeface="Karla"/>
              </a:rPr>
              <a:t>(</a:t>
            </a:r>
            <a:r>
              <a:rPr lang="en" sz="1300" b="1" i="1" dirty="0" smtClean="0">
                <a:solidFill>
                  <a:schemeClr val="lt1"/>
                </a:solidFill>
                <a:latin typeface="Karla"/>
                <a:ea typeface="Karla"/>
                <a:cs typeface="Karla"/>
                <a:sym typeface="Karla"/>
              </a:rPr>
              <a:t>I AM</a:t>
            </a:r>
            <a:r>
              <a:rPr lang="en" sz="1300" b="1" i="1" dirty="0">
                <a:solidFill>
                  <a:schemeClr val="lt1"/>
                </a:solidFill>
                <a:latin typeface="Karla"/>
                <a:ea typeface="Karla"/>
                <a:cs typeface="Karla"/>
                <a:sym typeface="Karla"/>
              </a:rPr>
              <a:t>, G-D, YHWH</a:t>
            </a:r>
            <a:r>
              <a:rPr lang="en" sz="1300" b="1" i="1" dirty="0" smtClean="0">
                <a:solidFill>
                  <a:schemeClr val="lt1"/>
                </a:solidFill>
                <a:latin typeface="Karla"/>
                <a:ea typeface="Karla"/>
                <a:cs typeface="Karla"/>
                <a:sym typeface="Karla"/>
              </a:rPr>
              <a:t>, </a:t>
            </a:r>
            <a:r>
              <a:rPr lang="en" b="1" i="1" cap="small" dirty="0" smtClean="0">
                <a:solidFill>
                  <a:schemeClr val="lt1"/>
                </a:solidFill>
                <a:latin typeface="Karla"/>
                <a:ea typeface="Karla"/>
                <a:cs typeface="Karla"/>
                <a:sym typeface="Karla"/>
              </a:rPr>
              <a:t>Lord</a:t>
            </a:r>
            <a:r>
              <a:rPr lang="en" sz="1300" b="1" i="1" dirty="0" smtClean="0">
                <a:solidFill>
                  <a:schemeClr val="lt1"/>
                </a:solidFill>
                <a:latin typeface="Karla"/>
                <a:ea typeface="Karla"/>
                <a:cs typeface="Karla"/>
                <a:sym typeface="Karla"/>
              </a:rPr>
              <a:t>, Hashem</a:t>
            </a:r>
            <a:r>
              <a:rPr lang="en" sz="1300" b="1" dirty="0" smtClean="0">
                <a:solidFill>
                  <a:schemeClr val="lt1"/>
                </a:solidFill>
                <a:latin typeface="Karla"/>
                <a:ea typeface="Karla"/>
                <a:cs typeface="Karla"/>
                <a:sym typeface="Karla"/>
              </a:rPr>
              <a:t>)</a:t>
            </a:r>
          </a:p>
          <a:p>
            <a:pPr marL="0" lvl="0" indent="0" algn="ctr" rtl="0">
              <a:spcBef>
                <a:spcPts val="0"/>
              </a:spcBef>
              <a:spcAft>
                <a:spcPts val="0"/>
              </a:spcAft>
              <a:buNone/>
            </a:pPr>
            <a:r>
              <a:rPr lang="en" b="1" dirty="0" smtClean="0">
                <a:solidFill>
                  <a:schemeClr val="lt1"/>
                </a:solidFill>
                <a:latin typeface="Karla"/>
                <a:ea typeface="Karla"/>
                <a:cs typeface="Karla"/>
                <a:sym typeface="Karla"/>
              </a:rPr>
              <a:t>Israel</a:t>
            </a:r>
            <a:endParaRPr lang="en" b="1" dirty="0">
              <a:solidFill>
                <a:schemeClr val="lt1"/>
              </a:solidFill>
              <a:latin typeface="Karla"/>
              <a:ea typeface="Karla"/>
              <a:cs typeface="Karla"/>
              <a:sym typeface="Karla"/>
            </a:endParaRPr>
          </a:p>
        </p:txBody>
      </p:sp>
      <p:sp>
        <p:nvSpPr>
          <p:cNvPr id="712" name="Google Shape;712;p48"/>
          <p:cNvSpPr/>
          <p:nvPr/>
        </p:nvSpPr>
        <p:spPr>
          <a:xfrm>
            <a:off x="959929" y="5233275"/>
            <a:ext cx="914400" cy="914400"/>
          </a:xfrm>
          <a:prstGeom prst="ellipse">
            <a:avLst/>
          </a:prstGeom>
          <a:solidFill>
            <a:srgbClr val="00819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dirty="0" smtClean="0">
                <a:solidFill>
                  <a:schemeClr val="lt1"/>
                </a:solidFill>
                <a:latin typeface="Karla"/>
                <a:ea typeface="Karla"/>
                <a:cs typeface="Karla"/>
                <a:sym typeface="Karla"/>
              </a:rPr>
              <a:t>Astarte</a:t>
            </a:r>
          </a:p>
          <a:p>
            <a:pPr marL="0" lvl="0" indent="0" algn="ctr" rtl="0">
              <a:spcBef>
                <a:spcPts val="0"/>
              </a:spcBef>
              <a:spcAft>
                <a:spcPts val="0"/>
              </a:spcAft>
              <a:buNone/>
            </a:pPr>
            <a:r>
              <a:rPr lang="en" sz="1100" b="1" dirty="0" smtClean="0">
                <a:solidFill>
                  <a:schemeClr val="lt1"/>
                </a:solidFill>
                <a:latin typeface="Karla"/>
                <a:ea typeface="Karla"/>
                <a:cs typeface="Karla"/>
                <a:sym typeface="Karla"/>
              </a:rPr>
              <a:t>(Ishtar)</a:t>
            </a:r>
          </a:p>
          <a:p>
            <a:pPr marL="0" lvl="0" indent="0" algn="ctr" rtl="0">
              <a:spcBef>
                <a:spcPts val="0"/>
              </a:spcBef>
              <a:spcAft>
                <a:spcPts val="0"/>
              </a:spcAft>
              <a:buNone/>
            </a:pPr>
            <a:r>
              <a:rPr lang="en" sz="1100" b="1" dirty="0" smtClean="0">
                <a:solidFill>
                  <a:schemeClr val="lt1"/>
                </a:solidFill>
                <a:latin typeface="Karla"/>
                <a:ea typeface="Karla"/>
                <a:cs typeface="Karla"/>
                <a:sym typeface="Karla"/>
              </a:rPr>
              <a:t>Levant</a:t>
            </a:r>
            <a:endParaRPr lang="en" sz="1050" b="1" dirty="0" smtClean="0">
              <a:solidFill>
                <a:schemeClr val="lt1"/>
              </a:solidFill>
              <a:latin typeface="Karla"/>
              <a:ea typeface="Karla"/>
              <a:cs typeface="Karla"/>
              <a:sym typeface="Karla"/>
            </a:endParaRPr>
          </a:p>
        </p:txBody>
      </p:sp>
      <p:sp>
        <p:nvSpPr>
          <p:cNvPr id="713" name="Google Shape;713;p48"/>
          <p:cNvSpPr/>
          <p:nvPr/>
        </p:nvSpPr>
        <p:spPr>
          <a:xfrm>
            <a:off x="3303645" y="5005088"/>
            <a:ext cx="1097280" cy="1097280"/>
          </a:xfrm>
          <a:prstGeom prst="ellipse">
            <a:avLst/>
          </a:prstGeom>
          <a:solidFill>
            <a:srgbClr val="0000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600" b="1" dirty="0" smtClean="0">
                <a:solidFill>
                  <a:schemeClr val="lt1"/>
                </a:solidFill>
                <a:latin typeface="Karla"/>
                <a:ea typeface="Karla"/>
                <a:cs typeface="Karla"/>
                <a:sym typeface="Karla"/>
              </a:rPr>
              <a:t>Allah</a:t>
            </a:r>
          </a:p>
          <a:p>
            <a:pPr marL="0" lvl="0" indent="0" algn="ctr" rtl="0">
              <a:spcBef>
                <a:spcPts val="0"/>
              </a:spcBef>
              <a:spcAft>
                <a:spcPts val="0"/>
              </a:spcAft>
              <a:buNone/>
            </a:pPr>
            <a:r>
              <a:rPr lang="en" sz="1200" b="1" dirty="0" smtClean="0">
                <a:solidFill>
                  <a:schemeClr val="lt1"/>
                </a:solidFill>
                <a:latin typeface="Karla"/>
                <a:ea typeface="Karla"/>
                <a:cs typeface="Karla"/>
                <a:sym typeface="Karla"/>
              </a:rPr>
              <a:t>('the god’)</a:t>
            </a:r>
          </a:p>
          <a:p>
            <a:pPr marL="0" lvl="0" indent="0" algn="ctr" rtl="0">
              <a:spcBef>
                <a:spcPts val="0"/>
              </a:spcBef>
              <a:spcAft>
                <a:spcPts val="0"/>
              </a:spcAft>
              <a:buNone/>
            </a:pPr>
            <a:r>
              <a:rPr lang="en" sz="1200" b="1" dirty="0" smtClean="0">
                <a:solidFill>
                  <a:schemeClr val="lt1"/>
                </a:solidFill>
                <a:latin typeface="Karla"/>
                <a:ea typeface="Karla"/>
                <a:cs typeface="Karla"/>
                <a:sym typeface="Karla"/>
              </a:rPr>
              <a:t>Mecca</a:t>
            </a:r>
            <a:endParaRPr sz="600" b="1" dirty="0">
              <a:solidFill>
                <a:schemeClr val="lt1"/>
              </a:solidFill>
              <a:latin typeface="Karla"/>
              <a:ea typeface="Karla"/>
              <a:cs typeface="Karla"/>
              <a:sym typeface="Karla"/>
            </a:endParaRPr>
          </a:p>
        </p:txBody>
      </p:sp>
      <p:sp>
        <p:nvSpPr>
          <p:cNvPr id="714" name="Google Shape;714;p48"/>
          <p:cNvSpPr/>
          <p:nvPr/>
        </p:nvSpPr>
        <p:spPr>
          <a:xfrm>
            <a:off x="2514600" y="4498433"/>
            <a:ext cx="914400" cy="914400"/>
          </a:xfrm>
          <a:prstGeom prst="ellipse">
            <a:avLst/>
          </a:prstGeom>
          <a:solidFill>
            <a:srgbClr val="FF00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dirty="0" smtClean="0">
                <a:solidFill>
                  <a:schemeClr val="lt1"/>
                </a:solidFill>
                <a:latin typeface="Karla"/>
                <a:ea typeface="Karla"/>
                <a:cs typeface="Karla"/>
                <a:sym typeface="Karla"/>
              </a:rPr>
              <a:t>Baal</a:t>
            </a:r>
          </a:p>
          <a:p>
            <a:pPr marL="0" lvl="0" indent="0" algn="ctr" rtl="0">
              <a:spcBef>
                <a:spcPts val="0"/>
              </a:spcBef>
              <a:spcAft>
                <a:spcPts val="0"/>
              </a:spcAft>
              <a:buNone/>
            </a:pPr>
            <a:r>
              <a:rPr lang="en" sz="1000" b="1" dirty="0" smtClean="0">
                <a:solidFill>
                  <a:schemeClr val="lt1"/>
                </a:solidFill>
                <a:latin typeface="Karla"/>
                <a:ea typeface="Karla"/>
                <a:cs typeface="Karla"/>
                <a:sym typeface="Karla"/>
              </a:rPr>
              <a:t>(Belial)</a:t>
            </a:r>
          </a:p>
          <a:p>
            <a:pPr algn="ctr"/>
            <a:r>
              <a:rPr lang="en-US" sz="1050" b="1" dirty="0" smtClean="0">
                <a:solidFill>
                  <a:schemeClr val="lt1"/>
                </a:solidFill>
                <a:latin typeface="Karla"/>
                <a:ea typeface="Karla"/>
                <a:cs typeface="Karla"/>
                <a:sym typeface="Karla"/>
              </a:rPr>
              <a:t>Syria</a:t>
            </a:r>
            <a:endParaRPr lang="en-US" sz="1050" b="1" dirty="0">
              <a:solidFill>
                <a:schemeClr val="lt1"/>
              </a:solidFill>
              <a:latin typeface="Karla"/>
              <a:ea typeface="Karla"/>
              <a:cs typeface="Karla"/>
              <a:sym typeface="Karla"/>
            </a:endParaRPr>
          </a:p>
        </p:txBody>
      </p:sp>
      <p:sp>
        <p:nvSpPr>
          <p:cNvPr id="715" name="Google Shape;715;p48"/>
          <p:cNvSpPr/>
          <p:nvPr/>
        </p:nvSpPr>
        <p:spPr>
          <a:xfrm>
            <a:off x="2148724" y="3612350"/>
            <a:ext cx="914400" cy="914400"/>
          </a:xfrm>
          <a:prstGeom prst="ellipse">
            <a:avLst/>
          </a:prstGeom>
          <a:solidFill>
            <a:schemeClr val="accent4">
              <a:lumMod val="75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dirty="0" smtClean="0">
                <a:solidFill>
                  <a:schemeClr val="lt1"/>
                </a:solidFill>
                <a:latin typeface="Karla"/>
                <a:ea typeface="Karla"/>
                <a:cs typeface="Karla"/>
                <a:sym typeface="Karla"/>
              </a:rPr>
              <a:t>Buddha</a:t>
            </a:r>
          </a:p>
          <a:p>
            <a:pPr marL="0" lvl="0" indent="0" algn="ctr" rtl="0">
              <a:spcBef>
                <a:spcPts val="0"/>
              </a:spcBef>
              <a:spcAft>
                <a:spcPts val="0"/>
              </a:spcAft>
              <a:buNone/>
            </a:pPr>
            <a:r>
              <a:rPr lang="en" sz="1200" b="1" dirty="0" smtClean="0">
                <a:solidFill>
                  <a:schemeClr val="lt1"/>
                </a:solidFill>
                <a:latin typeface="Karla"/>
                <a:ea typeface="Karla"/>
                <a:cs typeface="Karla"/>
                <a:sym typeface="Karla"/>
              </a:rPr>
              <a:t>(awake)</a:t>
            </a:r>
          </a:p>
          <a:p>
            <a:pPr marL="0" lvl="0" indent="0" algn="ctr" rtl="0">
              <a:spcBef>
                <a:spcPts val="0"/>
              </a:spcBef>
              <a:spcAft>
                <a:spcPts val="0"/>
              </a:spcAft>
              <a:buNone/>
            </a:pPr>
            <a:r>
              <a:rPr lang="en" sz="1000" b="1" dirty="0" smtClean="0">
                <a:solidFill>
                  <a:schemeClr val="lt1"/>
                </a:solidFill>
                <a:latin typeface="Karla"/>
                <a:ea typeface="Karla"/>
                <a:cs typeface="Karla"/>
                <a:sym typeface="Karla"/>
              </a:rPr>
              <a:t>SE Asia</a:t>
            </a:r>
            <a:endParaRPr sz="1000" b="1" dirty="0">
              <a:solidFill>
                <a:schemeClr val="lt1"/>
              </a:solidFill>
              <a:latin typeface="Karla"/>
              <a:ea typeface="Karla"/>
              <a:cs typeface="Karla"/>
              <a:sym typeface="Karla"/>
            </a:endParaRPr>
          </a:p>
        </p:txBody>
      </p:sp>
      <p:sp>
        <p:nvSpPr>
          <p:cNvPr id="716" name="Google Shape;716;p48"/>
          <p:cNvSpPr/>
          <p:nvPr/>
        </p:nvSpPr>
        <p:spPr>
          <a:xfrm>
            <a:off x="892249" y="3517419"/>
            <a:ext cx="914400" cy="914400"/>
          </a:xfrm>
          <a:prstGeom prst="ellipse">
            <a:avLst/>
          </a:prstGeom>
          <a:solidFill>
            <a:srgbClr val="FFFF66"/>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600" b="1" dirty="0" smtClean="0">
                <a:solidFill>
                  <a:schemeClr val="dk1"/>
                </a:solidFill>
                <a:latin typeface="Karla"/>
                <a:ea typeface="Karla"/>
                <a:cs typeface="Karla"/>
                <a:sym typeface="Karla"/>
              </a:rPr>
              <a:t>Ra</a:t>
            </a:r>
            <a:endParaRPr lang="en" b="1" dirty="0" smtClean="0">
              <a:solidFill>
                <a:schemeClr val="dk1"/>
              </a:solidFill>
              <a:latin typeface="Karla"/>
              <a:ea typeface="Karla"/>
              <a:cs typeface="Karla"/>
              <a:sym typeface="Karla"/>
            </a:endParaRPr>
          </a:p>
          <a:p>
            <a:pPr marL="0" lvl="0" indent="0" algn="ctr" rtl="0">
              <a:spcBef>
                <a:spcPts val="0"/>
              </a:spcBef>
              <a:spcAft>
                <a:spcPts val="0"/>
              </a:spcAft>
              <a:buNone/>
            </a:pPr>
            <a:r>
              <a:rPr lang="en" sz="1050" b="1" dirty="0" smtClean="0">
                <a:solidFill>
                  <a:schemeClr val="dk1"/>
                </a:solidFill>
                <a:latin typeface="Karla"/>
                <a:ea typeface="Karla"/>
                <a:cs typeface="Karla"/>
                <a:sym typeface="Karla"/>
              </a:rPr>
              <a:t>(sun-god)</a:t>
            </a:r>
          </a:p>
          <a:p>
            <a:pPr marL="0" lvl="0" indent="0" algn="ctr" rtl="0">
              <a:spcBef>
                <a:spcPts val="0"/>
              </a:spcBef>
              <a:spcAft>
                <a:spcPts val="0"/>
              </a:spcAft>
              <a:buNone/>
            </a:pPr>
            <a:r>
              <a:rPr lang="en" sz="1100" b="1" dirty="0" smtClean="0">
                <a:solidFill>
                  <a:schemeClr val="dk1"/>
                </a:solidFill>
                <a:latin typeface="Karla"/>
                <a:ea typeface="Karla"/>
                <a:cs typeface="Karla"/>
                <a:sym typeface="Karla"/>
              </a:rPr>
              <a:t>Egypt</a:t>
            </a:r>
            <a:endParaRPr b="1" dirty="0">
              <a:solidFill>
                <a:schemeClr val="dk1"/>
              </a:solidFill>
              <a:latin typeface="Karla"/>
              <a:ea typeface="Karla"/>
              <a:cs typeface="Karla"/>
              <a:sym typeface="Karla"/>
            </a:endParaRPr>
          </a:p>
        </p:txBody>
      </p:sp>
      <p:sp>
        <p:nvSpPr>
          <p:cNvPr id="2" name="TextBox 1"/>
          <p:cNvSpPr txBox="1"/>
          <p:nvPr/>
        </p:nvSpPr>
        <p:spPr>
          <a:xfrm>
            <a:off x="467100" y="638365"/>
            <a:ext cx="6635999" cy="2762295"/>
          </a:xfrm>
          <a:prstGeom prst="rect">
            <a:avLst/>
          </a:prstGeom>
          <a:solidFill>
            <a:schemeClr val="bg1">
              <a:alpha val="70000"/>
            </a:schemeClr>
          </a:solidFill>
        </p:spPr>
        <p:txBody>
          <a:bodyPr wrap="square" lIns="0" rIns="0" rtlCol="0">
            <a:spAutoFit/>
          </a:bodyPr>
          <a:lstStyle/>
          <a:p>
            <a:pPr algn="ctr">
              <a:spcAft>
                <a:spcPts val="600"/>
              </a:spcAft>
            </a:pPr>
            <a:r>
              <a:rPr lang="en-US" sz="1600" b="1" i="1" dirty="0" smtClean="0">
                <a:solidFill>
                  <a:srgbClr val="0166AB"/>
                </a:solidFill>
                <a:effectLst>
                  <a:outerShdw blurRad="38100" dist="38100" dir="2700000" algn="tl">
                    <a:srgbClr val="000000">
                      <a:alpha val="43137"/>
                    </a:srgbClr>
                  </a:outerShdw>
                </a:effectLst>
              </a:rPr>
              <a:t>Nearly 7,000 </a:t>
            </a:r>
            <a:r>
              <a:rPr lang="en-US" sz="1600" b="1" i="1" dirty="0">
                <a:solidFill>
                  <a:srgbClr val="0166AB"/>
                </a:solidFill>
                <a:effectLst>
                  <a:outerShdw blurRad="38100" dist="38100" dir="2700000" algn="tl">
                    <a:srgbClr val="000000">
                      <a:alpha val="43137"/>
                    </a:srgbClr>
                  </a:outerShdw>
                </a:effectLst>
              </a:rPr>
              <a:t>Bible </a:t>
            </a:r>
            <a:r>
              <a:rPr lang="en-US" sz="1600" b="1" i="1" dirty="0" smtClean="0">
                <a:solidFill>
                  <a:srgbClr val="0166AB"/>
                </a:solidFill>
                <a:effectLst>
                  <a:outerShdw blurRad="38100" dist="38100" dir="2700000" algn="tl">
                    <a:srgbClr val="000000">
                      <a:alpha val="43137"/>
                    </a:srgbClr>
                  </a:outerShdw>
                </a:effectLst>
              </a:rPr>
              <a:t>references to Yahweh</a:t>
            </a:r>
          </a:p>
          <a:p>
            <a:pPr algn="ctr"/>
            <a:r>
              <a:rPr lang="en-US" sz="1500" dirty="0" smtClean="0"/>
              <a:t>And </a:t>
            </a:r>
            <a:r>
              <a:rPr lang="en-US" sz="1500" dirty="0"/>
              <a:t>he said, “I am the </a:t>
            </a:r>
            <a:r>
              <a:rPr lang="en-US" sz="1500" b="1" dirty="0"/>
              <a:t>God of your father</a:t>
            </a:r>
            <a:r>
              <a:rPr lang="en-US" sz="1500" dirty="0"/>
              <a:t>, the </a:t>
            </a:r>
            <a:r>
              <a:rPr lang="en-US" sz="1500" b="1" dirty="0"/>
              <a:t>God of </a:t>
            </a:r>
            <a:r>
              <a:rPr lang="en-US" sz="1500" b="1" dirty="0" smtClean="0"/>
              <a:t>Abraham</a:t>
            </a:r>
            <a:r>
              <a:rPr lang="en-US" sz="1500" dirty="0" smtClean="0"/>
              <a:t>,</a:t>
            </a:r>
          </a:p>
          <a:p>
            <a:pPr algn="ctr"/>
            <a:r>
              <a:rPr lang="en-US" sz="1500" dirty="0" smtClean="0"/>
              <a:t>the </a:t>
            </a:r>
            <a:r>
              <a:rPr lang="en-US" sz="1500" b="1" dirty="0"/>
              <a:t>God of Isaac</a:t>
            </a:r>
            <a:r>
              <a:rPr lang="en-US" sz="1500" dirty="0"/>
              <a:t>, and the </a:t>
            </a:r>
            <a:r>
              <a:rPr lang="en-US" sz="1500" b="1" dirty="0"/>
              <a:t>God of Jacob</a:t>
            </a:r>
            <a:r>
              <a:rPr lang="en-US" sz="1500" dirty="0"/>
              <a:t>.” </a:t>
            </a:r>
            <a:r>
              <a:rPr lang="en-US" sz="1500" dirty="0" smtClean="0"/>
              <a:t> Then </a:t>
            </a:r>
            <a:r>
              <a:rPr lang="en-US" sz="1500" dirty="0"/>
              <a:t>the </a:t>
            </a:r>
            <a:r>
              <a:rPr lang="en-US" sz="1600" b="1" i="1" cap="small" dirty="0">
                <a:solidFill>
                  <a:srgbClr val="0166AB"/>
                </a:solidFill>
                <a:effectLst>
                  <a:outerShdw blurRad="38100" dist="38100" dir="2700000" algn="tl">
                    <a:srgbClr val="000000">
                      <a:alpha val="43137"/>
                    </a:srgbClr>
                  </a:outerShdw>
                </a:effectLst>
              </a:rPr>
              <a:t>Lord</a:t>
            </a:r>
            <a:r>
              <a:rPr lang="en-US" sz="1600" dirty="0"/>
              <a:t> </a:t>
            </a:r>
            <a:r>
              <a:rPr lang="en-US" sz="1500" dirty="0"/>
              <a:t>(</a:t>
            </a:r>
            <a:r>
              <a:rPr lang="en-US" sz="1500" b="1" i="1" dirty="0">
                <a:solidFill>
                  <a:srgbClr val="0166AB"/>
                </a:solidFill>
                <a:effectLst>
                  <a:outerShdw blurRad="38100" dist="38100" dir="2700000" algn="tl">
                    <a:srgbClr val="000000">
                      <a:alpha val="43137"/>
                    </a:srgbClr>
                  </a:outerShdw>
                </a:effectLst>
              </a:rPr>
              <a:t>Yahweh</a:t>
            </a:r>
            <a:r>
              <a:rPr lang="en-US" sz="1500" dirty="0"/>
              <a:t>) said</a:t>
            </a:r>
            <a:r>
              <a:rPr lang="en-US" sz="1500" dirty="0" smtClean="0"/>
              <a:t>,</a:t>
            </a:r>
          </a:p>
          <a:p>
            <a:pPr algn="ctr">
              <a:spcAft>
                <a:spcPts val="300"/>
              </a:spcAft>
            </a:pPr>
            <a:r>
              <a:rPr lang="en-US" sz="1500" dirty="0" smtClean="0"/>
              <a:t>“</a:t>
            </a:r>
            <a:r>
              <a:rPr lang="en-US" sz="1500" b="1" i="1" dirty="0">
                <a:solidFill>
                  <a:srgbClr val="C00000"/>
                </a:solidFill>
              </a:rPr>
              <a:t>I have surely seen the affliction of my people</a:t>
            </a:r>
            <a:r>
              <a:rPr lang="en-US" sz="1500" b="1" i="1" dirty="0" smtClean="0">
                <a:solidFill>
                  <a:srgbClr val="C00000"/>
                </a:solidFill>
              </a:rPr>
              <a:t>.</a:t>
            </a:r>
            <a:r>
              <a:rPr lang="en-US" sz="1500" dirty="0" smtClean="0"/>
              <a:t>”</a:t>
            </a:r>
            <a:endParaRPr lang="en-US" sz="1500" dirty="0"/>
          </a:p>
          <a:p>
            <a:pPr algn="ctr">
              <a:spcAft>
                <a:spcPts val="600"/>
              </a:spcAft>
            </a:pPr>
            <a:r>
              <a:rPr lang="en-US" dirty="0"/>
              <a:t>Exodus 3:6-7 and Matthew 22:32</a:t>
            </a:r>
          </a:p>
          <a:p>
            <a:pPr algn="ctr"/>
            <a:r>
              <a:rPr lang="en-US" sz="1500" dirty="0" smtClean="0"/>
              <a:t>“</a:t>
            </a:r>
            <a:r>
              <a:rPr lang="en-US" sz="1500" b="1" dirty="0">
                <a:solidFill>
                  <a:srgbClr val="0166AB"/>
                </a:solidFill>
                <a:effectLst>
                  <a:outerShdw blurRad="38100" dist="38100" dir="2700000" algn="tl">
                    <a:srgbClr val="000000">
                      <a:alpha val="43137"/>
                    </a:srgbClr>
                  </a:outerShdw>
                </a:effectLst>
              </a:rPr>
              <a:t>I am </a:t>
            </a:r>
            <a:r>
              <a:rPr lang="en-US" sz="1500" dirty="0" smtClean="0"/>
              <a:t>the </a:t>
            </a:r>
            <a:r>
              <a:rPr lang="en-US" sz="1600" b="1" i="1" cap="small" dirty="0">
                <a:solidFill>
                  <a:srgbClr val="0166AB"/>
                </a:solidFill>
                <a:effectLst>
                  <a:outerShdw blurRad="38100" dist="38100" dir="2700000" algn="tl">
                    <a:srgbClr val="000000">
                      <a:alpha val="43137"/>
                    </a:srgbClr>
                  </a:outerShdw>
                </a:effectLst>
              </a:rPr>
              <a:t>Lord</a:t>
            </a:r>
            <a:r>
              <a:rPr lang="en-US" sz="1600" b="1" dirty="0">
                <a:solidFill>
                  <a:srgbClr val="0166AB"/>
                </a:solidFill>
                <a:effectLst>
                  <a:outerShdw blurRad="38100" dist="38100" dir="2700000" algn="tl">
                    <a:srgbClr val="000000">
                      <a:alpha val="43137"/>
                    </a:srgbClr>
                  </a:outerShdw>
                </a:effectLst>
              </a:rPr>
              <a:t> </a:t>
            </a:r>
            <a:r>
              <a:rPr lang="en-US" sz="1500" b="1" dirty="0">
                <a:solidFill>
                  <a:srgbClr val="0166AB"/>
                </a:solidFill>
                <a:effectLst>
                  <a:outerShdw blurRad="38100" dist="38100" dir="2700000" algn="tl">
                    <a:srgbClr val="000000">
                      <a:alpha val="43137"/>
                    </a:srgbClr>
                  </a:outerShdw>
                </a:effectLst>
              </a:rPr>
              <a:t>your </a:t>
            </a:r>
            <a:r>
              <a:rPr lang="en-US" sz="1500" b="1" dirty="0" smtClean="0">
                <a:solidFill>
                  <a:srgbClr val="0166AB"/>
                </a:solidFill>
                <a:effectLst>
                  <a:outerShdw blurRad="38100" dist="38100" dir="2700000" algn="tl">
                    <a:srgbClr val="000000">
                      <a:alpha val="43137"/>
                    </a:srgbClr>
                  </a:outerShdw>
                </a:effectLst>
              </a:rPr>
              <a:t>God </a:t>
            </a:r>
            <a:r>
              <a:rPr lang="en-US" sz="1500" dirty="0" smtClean="0"/>
              <a:t>(</a:t>
            </a:r>
            <a:r>
              <a:rPr lang="en-US" sz="1500" b="1" i="1" dirty="0" smtClean="0">
                <a:solidFill>
                  <a:srgbClr val="0166AB"/>
                </a:solidFill>
                <a:effectLst>
                  <a:outerShdw blurRad="38100" dist="38100" dir="2700000" algn="tl">
                    <a:srgbClr val="000000">
                      <a:alpha val="43137"/>
                    </a:srgbClr>
                  </a:outerShdw>
                </a:effectLst>
              </a:rPr>
              <a:t>Yahweh</a:t>
            </a:r>
            <a:r>
              <a:rPr lang="en-US" sz="1500" dirty="0" smtClean="0"/>
              <a:t>), </a:t>
            </a:r>
            <a:r>
              <a:rPr lang="en-US" sz="1500" dirty="0"/>
              <a:t>who brought you out of </a:t>
            </a:r>
            <a:r>
              <a:rPr lang="en-US" sz="1500" dirty="0" smtClean="0"/>
              <a:t>Egypt,</a:t>
            </a:r>
          </a:p>
          <a:p>
            <a:pPr algn="ctr">
              <a:spcAft>
                <a:spcPts val="300"/>
              </a:spcAft>
            </a:pPr>
            <a:r>
              <a:rPr lang="en-US" sz="1500" dirty="0" smtClean="0"/>
              <a:t>out </a:t>
            </a:r>
            <a:r>
              <a:rPr lang="en-US" sz="1500" dirty="0"/>
              <a:t>of the land of </a:t>
            </a:r>
            <a:r>
              <a:rPr lang="en-US" sz="1500" dirty="0" smtClean="0"/>
              <a:t>slavery. </a:t>
            </a:r>
            <a:r>
              <a:rPr lang="en-US" sz="1500" b="1" i="1" dirty="0" smtClean="0">
                <a:solidFill>
                  <a:srgbClr val="C00000"/>
                </a:solidFill>
              </a:rPr>
              <a:t>You </a:t>
            </a:r>
            <a:r>
              <a:rPr lang="en-US" sz="1500" b="1" i="1" dirty="0">
                <a:solidFill>
                  <a:srgbClr val="C00000"/>
                </a:solidFill>
              </a:rPr>
              <a:t>shall have no other gods before me</a:t>
            </a:r>
            <a:r>
              <a:rPr lang="en-US" sz="1500" b="1" i="1" dirty="0" smtClean="0">
                <a:solidFill>
                  <a:srgbClr val="C00000"/>
                </a:solidFill>
              </a:rPr>
              <a:t>.</a:t>
            </a:r>
            <a:r>
              <a:rPr lang="en-US" sz="1500" i="1" dirty="0" smtClean="0"/>
              <a:t>”</a:t>
            </a:r>
          </a:p>
          <a:p>
            <a:pPr algn="ctr">
              <a:spcAft>
                <a:spcPts val="600"/>
              </a:spcAft>
            </a:pPr>
            <a:r>
              <a:rPr lang="en-US" dirty="0" smtClean="0"/>
              <a:t>Exodus 20:2-3</a:t>
            </a:r>
          </a:p>
          <a:p>
            <a:pPr algn="ctr">
              <a:spcAft>
                <a:spcPts val="300"/>
              </a:spcAft>
            </a:pPr>
            <a:r>
              <a:rPr lang="en-US" sz="1500" dirty="0"/>
              <a:t>Trust in the </a:t>
            </a:r>
            <a:r>
              <a:rPr lang="en-US" sz="1600" b="1" i="1" cap="small" dirty="0" smtClean="0">
                <a:solidFill>
                  <a:srgbClr val="0166AB"/>
                </a:solidFill>
                <a:effectLst>
                  <a:outerShdw blurRad="38100" dist="38100" dir="2700000" algn="tl">
                    <a:srgbClr val="000000">
                      <a:alpha val="43137"/>
                    </a:srgbClr>
                  </a:outerShdw>
                </a:effectLst>
              </a:rPr>
              <a:t>Lord</a:t>
            </a:r>
            <a:r>
              <a:rPr lang="en-US" sz="1600" dirty="0" smtClean="0">
                <a:solidFill>
                  <a:srgbClr val="0166AB"/>
                </a:solidFill>
                <a:effectLst>
                  <a:outerShdw blurRad="38100" dist="38100" dir="2700000" algn="tl">
                    <a:srgbClr val="000000">
                      <a:alpha val="43137"/>
                    </a:srgbClr>
                  </a:outerShdw>
                </a:effectLst>
              </a:rPr>
              <a:t> </a:t>
            </a:r>
            <a:r>
              <a:rPr lang="en-US" sz="1500" dirty="0"/>
              <a:t>(</a:t>
            </a:r>
            <a:r>
              <a:rPr lang="en-US" sz="1500" b="1" i="1" dirty="0">
                <a:solidFill>
                  <a:srgbClr val="0166AB"/>
                </a:solidFill>
                <a:effectLst>
                  <a:outerShdw blurRad="38100" dist="38100" dir="2700000" algn="tl">
                    <a:srgbClr val="000000">
                      <a:alpha val="43137"/>
                    </a:srgbClr>
                  </a:outerShdw>
                </a:effectLst>
              </a:rPr>
              <a:t>Yahweh</a:t>
            </a:r>
            <a:r>
              <a:rPr lang="en-US" sz="1500" dirty="0"/>
              <a:t>) </a:t>
            </a:r>
            <a:r>
              <a:rPr lang="en-US" sz="1500" dirty="0" smtClean="0"/>
              <a:t>forever</a:t>
            </a:r>
            <a:r>
              <a:rPr lang="en-US" sz="1500" dirty="0"/>
              <a:t>, for the </a:t>
            </a:r>
            <a:r>
              <a:rPr lang="en-US" sz="1600" b="1" i="1" cap="small" dirty="0" smtClean="0">
                <a:solidFill>
                  <a:srgbClr val="0166AB"/>
                </a:solidFill>
                <a:effectLst>
                  <a:outerShdw blurRad="38100" dist="38100" dir="2700000" algn="tl">
                    <a:srgbClr val="000000">
                      <a:alpha val="43137"/>
                    </a:srgbClr>
                  </a:outerShdw>
                </a:effectLst>
              </a:rPr>
              <a:t>Lord</a:t>
            </a:r>
            <a:r>
              <a:rPr lang="en-US" sz="1600" dirty="0" smtClean="0">
                <a:solidFill>
                  <a:srgbClr val="0166AB"/>
                </a:solidFill>
                <a:effectLst>
                  <a:outerShdw blurRad="38100" dist="38100" dir="2700000" algn="tl">
                    <a:srgbClr val="000000">
                      <a:alpha val="43137"/>
                    </a:srgbClr>
                  </a:outerShdw>
                </a:effectLst>
              </a:rPr>
              <a:t> </a:t>
            </a:r>
            <a:r>
              <a:rPr lang="en-US" sz="1600" b="1" i="1" dirty="0" smtClean="0">
                <a:solidFill>
                  <a:srgbClr val="0166AB"/>
                </a:solidFill>
                <a:effectLst>
                  <a:outerShdw blurRad="38100" dist="38100" dir="2700000" algn="tl">
                    <a:srgbClr val="000000">
                      <a:alpha val="43137"/>
                    </a:srgbClr>
                  </a:outerShdw>
                </a:effectLst>
              </a:rPr>
              <a:t>Yah</a:t>
            </a:r>
            <a:r>
              <a:rPr lang="en-US" sz="1600" dirty="0" smtClean="0">
                <a:solidFill>
                  <a:srgbClr val="0166AB"/>
                </a:solidFill>
                <a:effectLst>
                  <a:outerShdw blurRad="38100" dist="38100" dir="2700000" algn="tl">
                    <a:srgbClr val="000000">
                      <a:alpha val="43137"/>
                    </a:srgbClr>
                  </a:outerShdw>
                </a:effectLst>
              </a:rPr>
              <a:t> </a:t>
            </a:r>
            <a:r>
              <a:rPr lang="en-US" sz="1500" dirty="0"/>
              <a:t>is an </a:t>
            </a:r>
            <a:r>
              <a:rPr lang="en-US" sz="1500" dirty="0" smtClean="0"/>
              <a:t>everlasting rock.</a:t>
            </a:r>
          </a:p>
          <a:p>
            <a:pPr algn="ctr"/>
            <a:r>
              <a:rPr lang="en-US" dirty="0" smtClean="0"/>
              <a:t>Isaiah 26:4</a:t>
            </a:r>
          </a:p>
        </p:txBody>
      </p:sp>
      <p:sp>
        <p:nvSpPr>
          <p:cNvPr id="90" name="Google Shape;711;p48"/>
          <p:cNvSpPr/>
          <p:nvPr/>
        </p:nvSpPr>
        <p:spPr>
          <a:xfrm>
            <a:off x="3212205" y="3517419"/>
            <a:ext cx="1188720" cy="1188720"/>
          </a:xfrm>
          <a:prstGeom prst="ellipse">
            <a:avLst/>
          </a:prstGeom>
          <a:solidFill>
            <a:schemeClr val="bg2">
              <a:lumMod val="75000"/>
            </a:schemeClr>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600" b="1" dirty="0" smtClean="0">
                <a:solidFill>
                  <a:schemeClr val="lt1"/>
                </a:solidFill>
                <a:latin typeface="Karla"/>
                <a:ea typeface="Karla"/>
                <a:cs typeface="Karla"/>
                <a:sym typeface="Karla"/>
              </a:rPr>
              <a:t>Self</a:t>
            </a:r>
          </a:p>
          <a:p>
            <a:pPr marL="0" lvl="0" indent="0" algn="ctr" rtl="0">
              <a:spcBef>
                <a:spcPts val="0"/>
              </a:spcBef>
              <a:spcAft>
                <a:spcPts val="0"/>
              </a:spcAft>
              <a:buNone/>
            </a:pPr>
            <a:r>
              <a:rPr lang="en" sz="1200" b="1" dirty="0" smtClean="0">
                <a:solidFill>
                  <a:schemeClr val="lt1"/>
                </a:solidFill>
                <a:latin typeface="Karla"/>
                <a:ea typeface="Karla"/>
                <a:cs typeface="Karla"/>
                <a:sym typeface="Karla"/>
              </a:rPr>
              <a:t>(godless)</a:t>
            </a:r>
          </a:p>
          <a:p>
            <a:pPr marL="0" lvl="0" indent="0" algn="ctr" rtl="0">
              <a:spcBef>
                <a:spcPts val="0"/>
              </a:spcBef>
              <a:spcAft>
                <a:spcPts val="0"/>
              </a:spcAft>
              <a:buNone/>
            </a:pPr>
            <a:r>
              <a:rPr lang="en" sz="1200" b="1" dirty="0" smtClean="0">
                <a:solidFill>
                  <a:schemeClr val="lt1"/>
                </a:solidFill>
                <a:latin typeface="Karla"/>
                <a:ea typeface="Karla"/>
                <a:cs typeface="Karla"/>
                <a:sym typeface="Karla"/>
              </a:rPr>
              <a:t>State</a:t>
            </a:r>
            <a:endParaRPr lang="en" sz="1200" b="1" dirty="0">
              <a:solidFill>
                <a:schemeClr val="lt1"/>
              </a:solidFill>
              <a:latin typeface="Karla"/>
              <a:ea typeface="Karla"/>
              <a:cs typeface="Karla"/>
              <a:sym typeface="Karl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115" y="3561205"/>
            <a:ext cx="3703217" cy="2439745"/>
          </a:xfrm>
          <a:prstGeom prst="rect">
            <a:avLst/>
          </a:prstGeom>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5117" y="4442854"/>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92" name="Google Shape;715;p48"/>
          <p:cNvSpPr/>
          <p:nvPr/>
        </p:nvSpPr>
        <p:spPr>
          <a:xfrm>
            <a:off x="1396428" y="4293612"/>
            <a:ext cx="1005840" cy="1005840"/>
          </a:xfrm>
          <a:prstGeom prst="ellipse">
            <a:avLst/>
          </a:prstGeom>
          <a:solidFill>
            <a:srgbClr val="C8C3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b="1" dirty="0" smtClean="0">
                <a:latin typeface="Karla"/>
                <a:ea typeface="Karla"/>
                <a:cs typeface="Karla"/>
                <a:sym typeface="Karla"/>
              </a:rPr>
              <a:t>Hindu</a:t>
            </a:r>
          </a:p>
          <a:p>
            <a:pPr marL="0" lvl="0" indent="0" algn="ctr" rtl="0">
              <a:spcBef>
                <a:spcPts val="0"/>
              </a:spcBef>
              <a:spcAft>
                <a:spcPts val="0"/>
              </a:spcAft>
              <a:buNone/>
            </a:pPr>
            <a:r>
              <a:rPr lang="en" sz="1000" b="1" dirty="0" smtClean="0">
                <a:latin typeface="Karla" panose="020B0604020202020204" charset="0"/>
                <a:ea typeface="Karla"/>
                <a:cs typeface="Karla"/>
                <a:sym typeface="Karla"/>
              </a:rPr>
              <a:t>(Brahma Vishnu, Shiva)</a:t>
            </a:r>
          </a:p>
          <a:p>
            <a:pPr lvl="0" algn="ctr"/>
            <a:r>
              <a:rPr lang="en-US" sz="1200" b="1" dirty="0">
                <a:latin typeface="Karla" panose="020B0604020202020204" charset="0"/>
                <a:ea typeface="Karla"/>
                <a:cs typeface="Karla"/>
                <a:sym typeface="Karla"/>
              </a:rPr>
              <a:t>India</a:t>
            </a:r>
            <a:endParaRPr lang="en-US" sz="1050" b="1" dirty="0">
              <a:latin typeface="Karla"/>
              <a:ea typeface="Karla"/>
              <a:cs typeface="Karla"/>
              <a:sym typeface="Karla"/>
            </a:endParaRPr>
          </a:p>
        </p:txBody>
      </p:sp>
      <p:sp>
        <p:nvSpPr>
          <p:cNvPr id="94" name="Google Shape;631;p48"/>
          <p:cNvSpPr txBox="1">
            <a:spLocks/>
          </p:cNvSpPr>
          <p:nvPr/>
        </p:nvSpPr>
        <p:spPr>
          <a:xfrm>
            <a:off x="441945" y="6239533"/>
            <a:ext cx="8209800" cy="457674"/>
          </a:xfrm>
          <a:prstGeom prst="rect">
            <a:avLst/>
          </a:prstGeom>
          <a:noFill/>
          <a:ln>
            <a:noFill/>
          </a:ln>
        </p:spPr>
        <p:txBody>
          <a:bodyPr spcFirstLastPara="1" wrap="square" lIns="0"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r>
              <a:rPr lang="en-US" sz="2000" dirty="0" smtClean="0">
                <a:solidFill>
                  <a:srgbClr val="000000"/>
                </a:solidFill>
              </a:rPr>
              <a:t>   …and the false gods, the spirits of the Antichrist?</a:t>
            </a:r>
            <a:endParaRPr lang="en-US" sz="2000" dirty="0">
              <a:solidFill>
                <a:srgbClr val="000000"/>
              </a:solidFill>
            </a:endParaRPr>
          </a:p>
        </p:txBody>
      </p:sp>
    </p:spTree>
    <p:extLst>
      <p:ext uri="{BB962C8B-B14F-4D97-AF65-F5344CB8AC3E}">
        <p14:creationId xmlns:p14="http://schemas.microsoft.com/office/powerpoint/2010/main" val="117149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2057400"/>
            <a:ext cx="6400750" cy="3505200"/>
          </a:xfrm>
          <a:prstGeom prst="rect">
            <a:avLst/>
          </a:prstGeom>
          <a:noFill/>
        </p:spPr>
        <p:txBody>
          <a:bodyPr spcFirstLastPara="1" wrap="square" lIns="91425" tIns="91425" rIns="91425" bIns="91425" anchor="t" anchorCtr="0">
            <a:noAutofit/>
          </a:bodyPr>
          <a:lstStyle/>
          <a:p>
            <a:pPr marL="0" lvl="0" indent="0">
              <a:spcBef>
                <a:spcPts val="0"/>
              </a:spcBef>
              <a:spcAft>
                <a:spcPts val="600"/>
              </a:spcAft>
              <a:buNone/>
            </a:pPr>
            <a:r>
              <a:rPr lang="en-US" sz="1800" dirty="0">
                <a:solidFill>
                  <a:srgbClr val="0166AB"/>
                </a:solidFill>
              </a:rPr>
              <a:t>Why do the nations </a:t>
            </a:r>
            <a:r>
              <a:rPr lang="en-US" sz="1800" dirty="0" smtClean="0">
                <a:solidFill>
                  <a:srgbClr val="0166AB"/>
                </a:solidFill>
              </a:rPr>
              <a:t>rage </a:t>
            </a:r>
            <a:r>
              <a:rPr lang="en-US" sz="1800" dirty="0">
                <a:solidFill>
                  <a:srgbClr val="0166AB"/>
                </a:solidFill>
              </a:rPr>
              <a:t>and the peoples plot in </a:t>
            </a:r>
            <a:r>
              <a:rPr lang="en-US" sz="1800" dirty="0" smtClean="0">
                <a:solidFill>
                  <a:srgbClr val="0166AB"/>
                </a:solidFill>
              </a:rPr>
              <a:t>vain? The </a:t>
            </a:r>
            <a:r>
              <a:rPr lang="en-US" sz="1800" dirty="0">
                <a:solidFill>
                  <a:srgbClr val="0166AB"/>
                </a:solidFill>
              </a:rPr>
              <a:t>kings of the earth set </a:t>
            </a:r>
            <a:r>
              <a:rPr lang="en-US" sz="1800" dirty="0" smtClean="0">
                <a:solidFill>
                  <a:srgbClr val="0166AB"/>
                </a:solidFill>
              </a:rPr>
              <a:t>themselves, and </a:t>
            </a:r>
            <a:r>
              <a:rPr lang="en-US" sz="1800" dirty="0">
                <a:solidFill>
                  <a:srgbClr val="0166AB"/>
                </a:solidFill>
              </a:rPr>
              <a:t>the rulers take counsel together</a:t>
            </a:r>
            <a:r>
              <a:rPr lang="en-US" sz="1800" dirty="0" smtClean="0">
                <a:solidFill>
                  <a:srgbClr val="0166AB"/>
                </a:solidFill>
              </a:rPr>
              <a:t>, against </a:t>
            </a:r>
            <a:r>
              <a:rPr lang="en-US" sz="1800" dirty="0">
                <a:solidFill>
                  <a:srgbClr val="0166AB"/>
                </a:solidFill>
              </a:rPr>
              <a:t>the </a:t>
            </a:r>
            <a:r>
              <a:rPr lang="en-US" sz="1800" b="1" cap="small" dirty="0">
                <a:solidFill>
                  <a:srgbClr val="0166AB"/>
                </a:solidFill>
                <a:effectLst>
                  <a:outerShdw blurRad="38100" dist="38100" dir="2700000" algn="tl">
                    <a:srgbClr val="000000">
                      <a:alpha val="43137"/>
                    </a:srgbClr>
                  </a:outerShdw>
                </a:effectLst>
              </a:rPr>
              <a:t>Lord</a:t>
            </a:r>
            <a:r>
              <a:rPr lang="en-US" sz="1800" dirty="0">
                <a:solidFill>
                  <a:srgbClr val="0166AB"/>
                </a:solidFill>
                <a:effectLst>
                  <a:outerShdw blurRad="38100" dist="38100" dir="2700000" algn="tl">
                    <a:srgbClr val="000000">
                      <a:alpha val="43137"/>
                    </a:srgbClr>
                  </a:outerShdw>
                </a:effectLst>
              </a:rPr>
              <a:t> </a:t>
            </a:r>
            <a:r>
              <a:rPr lang="en-US" sz="1800" dirty="0">
                <a:solidFill>
                  <a:srgbClr val="0166AB"/>
                </a:solidFill>
              </a:rPr>
              <a:t>and against his Anointed, </a:t>
            </a:r>
            <a:r>
              <a:rPr lang="en-US" sz="1800" dirty="0" smtClean="0">
                <a:solidFill>
                  <a:srgbClr val="0166AB"/>
                </a:solidFill>
              </a:rPr>
              <a:t>saying, “</a:t>
            </a:r>
            <a:r>
              <a:rPr lang="en-US" sz="1800" dirty="0">
                <a:solidFill>
                  <a:srgbClr val="0166AB"/>
                </a:solidFill>
              </a:rPr>
              <a:t>Let us burst their bonds </a:t>
            </a:r>
            <a:r>
              <a:rPr lang="en-US" sz="1800" dirty="0" smtClean="0">
                <a:solidFill>
                  <a:srgbClr val="0166AB"/>
                </a:solidFill>
              </a:rPr>
              <a:t>apart and </a:t>
            </a:r>
            <a:r>
              <a:rPr lang="en-US" sz="1800" dirty="0">
                <a:solidFill>
                  <a:srgbClr val="0166AB"/>
                </a:solidFill>
              </a:rPr>
              <a:t>cast away their cords from us</a:t>
            </a:r>
            <a:r>
              <a:rPr lang="en-US" sz="1800" dirty="0" smtClean="0">
                <a:solidFill>
                  <a:srgbClr val="0166AB"/>
                </a:solidFill>
              </a:rPr>
              <a:t>.</a:t>
            </a:r>
            <a:r>
              <a:rPr lang="en-US" sz="1800" dirty="0" smtClean="0">
                <a:solidFill>
                  <a:srgbClr val="0166AB"/>
                </a:solidFill>
                <a:latin typeface="+mn-lt"/>
              </a:rPr>
              <a:t>”</a:t>
            </a:r>
            <a:endParaRPr lang="en-US" sz="1800" dirty="0">
              <a:solidFill>
                <a:srgbClr val="0166AB"/>
              </a:solidFill>
              <a:latin typeface="+mn-lt"/>
            </a:endParaRPr>
          </a:p>
          <a:p>
            <a:pPr marL="0" lvl="0" indent="0">
              <a:spcBef>
                <a:spcPts val="0"/>
              </a:spcBef>
              <a:spcAft>
                <a:spcPts val="600"/>
              </a:spcAft>
              <a:buNone/>
            </a:pPr>
            <a:r>
              <a:rPr lang="en-US" sz="1800" dirty="0" smtClean="0">
                <a:solidFill>
                  <a:srgbClr val="0166AB"/>
                </a:solidFill>
              </a:rPr>
              <a:t>He </a:t>
            </a:r>
            <a:r>
              <a:rPr lang="en-US" sz="1800" dirty="0">
                <a:solidFill>
                  <a:srgbClr val="0166AB"/>
                </a:solidFill>
              </a:rPr>
              <a:t>who sits in the heavens laughs</a:t>
            </a:r>
            <a:r>
              <a:rPr lang="en-US" sz="1800" dirty="0" smtClean="0">
                <a:solidFill>
                  <a:srgbClr val="0166AB"/>
                </a:solidFill>
              </a:rPr>
              <a:t>; </a:t>
            </a:r>
            <a:r>
              <a:rPr lang="en-US" sz="1800" dirty="0">
                <a:solidFill>
                  <a:srgbClr val="0166AB"/>
                </a:solidFill>
              </a:rPr>
              <a:t>the </a:t>
            </a:r>
            <a:r>
              <a:rPr lang="en-US" sz="1800" b="1" cap="small" dirty="0">
                <a:solidFill>
                  <a:srgbClr val="0166AB"/>
                </a:solidFill>
                <a:effectLst>
                  <a:outerShdw blurRad="38100" dist="38100" dir="2700000" algn="tl">
                    <a:srgbClr val="000000">
                      <a:alpha val="43137"/>
                    </a:srgbClr>
                  </a:outerShdw>
                </a:effectLst>
              </a:rPr>
              <a:t>Lord</a:t>
            </a:r>
            <a:r>
              <a:rPr lang="en-US" sz="1800" dirty="0">
                <a:solidFill>
                  <a:srgbClr val="0166AB"/>
                </a:solidFill>
                <a:effectLst>
                  <a:outerShdw blurRad="38100" dist="38100" dir="2700000" algn="tl">
                    <a:srgbClr val="000000">
                      <a:alpha val="43137"/>
                    </a:srgbClr>
                  </a:outerShdw>
                </a:effectLst>
              </a:rPr>
              <a:t> </a:t>
            </a:r>
            <a:r>
              <a:rPr lang="en-US" sz="1800" dirty="0">
                <a:solidFill>
                  <a:srgbClr val="0166AB"/>
                </a:solidFill>
              </a:rPr>
              <a:t>holds them in </a:t>
            </a:r>
            <a:r>
              <a:rPr lang="en-US" sz="1800" dirty="0" smtClean="0">
                <a:solidFill>
                  <a:srgbClr val="0166AB"/>
                </a:solidFill>
              </a:rPr>
              <a:t>derision. Then </a:t>
            </a:r>
            <a:r>
              <a:rPr lang="en-US" sz="1800" dirty="0">
                <a:solidFill>
                  <a:srgbClr val="0166AB"/>
                </a:solidFill>
              </a:rPr>
              <a:t>he will speak to them in his wrath</a:t>
            </a:r>
            <a:r>
              <a:rPr lang="en-US" sz="1800" dirty="0" smtClean="0">
                <a:solidFill>
                  <a:srgbClr val="0166AB"/>
                </a:solidFill>
              </a:rPr>
              <a:t>, </a:t>
            </a:r>
            <a:r>
              <a:rPr lang="en-US" sz="1800" dirty="0">
                <a:solidFill>
                  <a:srgbClr val="0166AB"/>
                </a:solidFill>
              </a:rPr>
              <a:t>and terrify them in his fury, </a:t>
            </a:r>
            <a:r>
              <a:rPr lang="en-US" sz="1800" dirty="0" smtClean="0">
                <a:solidFill>
                  <a:srgbClr val="0166AB"/>
                </a:solidFill>
              </a:rPr>
              <a:t>saying, “</a:t>
            </a:r>
            <a:r>
              <a:rPr lang="en-US" sz="1800" dirty="0">
                <a:solidFill>
                  <a:srgbClr val="0166AB"/>
                </a:solidFill>
              </a:rPr>
              <a:t>As for me, I have set my </a:t>
            </a:r>
            <a:r>
              <a:rPr lang="en-US" sz="1800" b="1" dirty="0" smtClean="0">
                <a:solidFill>
                  <a:srgbClr val="0166AB"/>
                </a:solidFill>
                <a:effectLst>
                  <a:outerShdw blurRad="38100" dist="38100" dir="2700000" algn="tl">
                    <a:srgbClr val="000000">
                      <a:alpha val="43137"/>
                    </a:srgbClr>
                  </a:outerShdw>
                </a:effectLst>
              </a:rPr>
              <a:t>King</a:t>
            </a:r>
            <a:r>
              <a:rPr lang="en-US" sz="1800" dirty="0" smtClean="0">
                <a:solidFill>
                  <a:srgbClr val="0166AB"/>
                </a:solidFill>
                <a:effectLst>
                  <a:outerShdw blurRad="38100" dist="38100" dir="2700000" algn="tl">
                    <a:srgbClr val="000000">
                      <a:alpha val="43137"/>
                    </a:srgbClr>
                  </a:outerShdw>
                </a:effectLst>
              </a:rPr>
              <a:t> </a:t>
            </a:r>
            <a:r>
              <a:rPr lang="en-US" sz="1800" dirty="0" smtClean="0">
                <a:solidFill>
                  <a:srgbClr val="0166AB"/>
                </a:solidFill>
              </a:rPr>
              <a:t>on </a:t>
            </a:r>
            <a:r>
              <a:rPr lang="en-US" sz="1800" b="1" dirty="0">
                <a:solidFill>
                  <a:srgbClr val="0166AB"/>
                </a:solidFill>
                <a:effectLst>
                  <a:outerShdw blurRad="38100" dist="38100" dir="2700000" algn="tl">
                    <a:srgbClr val="000000">
                      <a:alpha val="43137"/>
                    </a:srgbClr>
                  </a:outerShdw>
                </a:effectLst>
              </a:rPr>
              <a:t>Zion</a:t>
            </a:r>
            <a:r>
              <a:rPr lang="en-US" sz="1800" dirty="0">
                <a:solidFill>
                  <a:srgbClr val="0166AB"/>
                </a:solidFill>
              </a:rPr>
              <a:t>, my holy hill</a:t>
            </a:r>
            <a:r>
              <a:rPr lang="en-US" sz="1800" dirty="0" smtClean="0">
                <a:solidFill>
                  <a:srgbClr val="0166AB"/>
                </a:solidFill>
              </a:rPr>
              <a:t>.</a:t>
            </a:r>
            <a:r>
              <a:rPr lang="en-US" sz="1800" dirty="0" smtClean="0">
                <a:solidFill>
                  <a:srgbClr val="0166AB"/>
                </a:solidFill>
                <a:latin typeface="+mj-lt"/>
              </a:rPr>
              <a:t>”</a:t>
            </a:r>
            <a:r>
              <a:rPr lang="en-US" sz="1800" dirty="0" smtClean="0">
                <a:solidFill>
                  <a:srgbClr val="0166AB"/>
                </a:solidFill>
              </a:rPr>
              <a:t> 	    </a:t>
            </a:r>
            <a:r>
              <a:rPr lang="en-US" baseline="-25000" dirty="0" smtClean="0">
                <a:solidFill>
                  <a:schemeClr val="bg1">
                    <a:lumMod val="50000"/>
                  </a:schemeClr>
                </a:solidFill>
              </a:rPr>
              <a:t>Psalm 2:1-4</a:t>
            </a:r>
            <a:endParaRPr baseline="-25000" dirty="0">
              <a:solidFill>
                <a:schemeClr val="bg1">
                  <a:lumMod val="50000"/>
                </a:schemeClr>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2031516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Shape 630"/>
        <p:cNvGrpSpPr/>
        <p:nvPr/>
      </p:nvGrpSpPr>
      <p:grpSpPr>
        <a:xfrm>
          <a:off x="0" y="0"/>
          <a:ext cx="0" cy="0"/>
          <a:chOff x="0" y="0"/>
          <a:chExt cx="0" cy="0"/>
        </a:xfrm>
      </p:grpSpPr>
      <p:sp>
        <p:nvSpPr>
          <p:cNvPr id="631" name="Google Shape;631;p48"/>
          <p:cNvSpPr txBox="1">
            <a:spLocks noGrp="1"/>
          </p:cNvSpPr>
          <p:nvPr>
            <p:ph type="title"/>
          </p:nvPr>
        </p:nvSpPr>
        <p:spPr>
          <a:xfrm>
            <a:off x="457200" y="165126"/>
            <a:ext cx="8209800" cy="457674"/>
          </a:xfrm>
          <a:prstGeom prst="rect">
            <a:avLst/>
          </a:prstGeom>
        </p:spPr>
        <p:txBody>
          <a:bodyPr spcFirstLastPara="1" wrap="square" lIns="0" tIns="91425" rIns="91425" bIns="91425" anchor="ctr" anchorCtr="0">
            <a:noAutofit/>
          </a:bodyPr>
          <a:lstStyle/>
          <a:p>
            <a:pPr marL="0" lvl="0" indent="0" algn="l" rtl="0">
              <a:spcBef>
                <a:spcPts val="0"/>
              </a:spcBef>
              <a:spcAft>
                <a:spcPts val="0"/>
              </a:spcAft>
              <a:buNone/>
            </a:pPr>
            <a:r>
              <a:rPr lang="en" sz="2200" dirty="0" smtClean="0">
                <a:solidFill>
                  <a:srgbClr val="000000"/>
                </a:solidFill>
              </a:rPr>
              <a:t>Who is the one true </a:t>
            </a:r>
            <a:r>
              <a:rPr lang="en" sz="2200" dirty="0">
                <a:solidFill>
                  <a:srgbClr val="000000"/>
                </a:solidFill>
              </a:rPr>
              <a:t>G</a:t>
            </a:r>
            <a:r>
              <a:rPr lang="en" sz="2200" dirty="0" smtClean="0">
                <a:solidFill>
                  <a:srgbClr val="000000"/>
                </a:solidFill>
              </a:rPr>
              <a:t>od?</a:t>
            </a:r>
            <a:endParaRPr sz="2200" dirty="0">
              <a:solidFill>
                <a:srgbClr val="000000"/>
              </a:solidFill>
            </a:endParaRPr>
          </a:p>
        </p:txBody>
      </p:sp>
      <p:sp>
        <p:nvSpPr>
          <p:cNvPr id="632" name="Google Shape;632;p48"/>
          <p:cNvSpPr/>
          <p:nvPr/>
        </p:nvSpPr>
        <p:spPr>
          <a:xfrm>
            <a:off x="441945" y="622800"/>
            <a:ext cx="8209800" cy="56120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48"/>
          <p:cNvGrpSpPr/>
          <p:nvPr/>
        </p:nvGrpSpPr>
        <p:grpSpPr>
          <a:xfrm>
            <a:off x="609387" y="640759"/>
            <a:ext cx="7867750" cy="5612131"/>
            <a:chOff x="638138" y="467100"/>
            <a:chExt cx="7867750" cy="4194000"/>
          </a:xfrm>
        </p:grpSpPr>
        <p:cxnSp>
          <p:nvCxnSpPr>
            <p:cNvPr id="634" name="Google Shape;634;p48"/>
            <p:cNvCxnSpPr/>
            <p:nvPr/>
          </p:nvCxnSpPr>
          <p:spPr>
            <a:xfrm>
              <a:off x="638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48"/>
            <p:cNvCxnSpPr/>
            <p:nvPr/>
          </p:nvCxnSpPr>
          <p:spPr>
            <a:xfrm>
              <a:off x="809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6" name="Google Shape;636;p48"/>
            <p:cNvCxnSpPr/>
            <p:nvPr/>
          </p:nvCxnSpPr>
          <p:spPr>
            <a:xfrm>
              <a:off x="980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7" name="Google Shape;637;p48"/>
            <p:cNvCxnSpPr/>
            <p:nvPr/>
          </p:nvCxnSpPr>
          <p:spPr>
            <a:xfrm>
              <a:off x="1151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8" name="Google Shape;638;p48"/>
            <p:cNvCxnSpPr/>
            <p:nvPr/>
          </p:nvCxnSpPr>
          <p:spPr>
            <a:xfrm>
              <a:off x="1322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39" name="Google Shape;639;p48"/>
            <p:cNvCxnSpPr/>
            <p:nvPr/>
          </p:nvCxnSpPr>
          <p:spPr>
            <a:xfrm>
              <a:off x="1493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0" name="Google Shape;640;p48"/>
            <p:cNvCxnSpPr/>
            <p:nvPr/>
          </p:nvCxnSpPr>
          <p:spPr>
            <a:xfrm>
              <a:off x="1664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1" name="Google Shape;641;p48"/>
            <p:cNvCxnSpPr/>
            <p:nvPr/>
          </p:nvCxnSpPr>
          <p:spPr>
            <a:xfrm>
              <a:off x="1835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2" name="Google Shape;642;p48"/>
            <p:cNvCxnSpPr/>
            <p:nvPr/>
          </p:nvCxnSpPr>
          <p:spPr>
            <a:xfrm>
              <a:off x="2006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3" name="Google Shape;643;p48"/>
            <p:cNvCxnSpPr/>
            <p:nvPr/>
          </p:nvCxnSpPr>
          <p:spPr>
            <a:xfrm>
              <a:off x="2177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4" name="Google Shape;644;p48"/>
            <p:cNvCxnSpPr/>
            <p:nvPr/>
          </p:nvCxnSpPr>
          <p:spPr>
            <a:xfrm>
              <a:off x="2348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5" name="Google Shape;645;p48"/>
            <p:cNvCxnSpPr/>
            <p:nvPr/>
          </p:nvCxnSpPr>
          <p:spPr>
            <a:xfrm>
              <a:off x="2519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6" name="Google Shape;646;p48"/>
            <p:cNvCxnSpPr/>
            <p:nvPr/>
          </p:nvCxnSpPr>
          <p:spPr>
            <a:xfrm>
              <a:off x="2690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7" name="Google Shape;647;p48"/>
            <p:cNvCxnSpPr/>
            <p:nvPr/>
          </p:nvCxnSpPr>
          <p:spPr>
            <a:xfrm>
              <a:off x="2861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8" name="Google Shape;648;p48"/>
            <p:cNvCxnSpPr/>
            <p:nvPr/>
          </p:nvCxnSpPr>
          <p:spPr>
            <a:xfrm>
              <a:off x="3032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49" name="Google Shape;649;p48"/>
            <p:cNvCxnSpPr/>
            <p:nvPr/>
          </p:nvCxnSpPr>
          <p:spPr>
            <a:xfrm>
              <a:off x="3203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0" name="Google Shape;650;p48"/>
            <p:cNvCxnSpPr/>
            <p:nvPr/>
          </p:nvCxnSpPr>
          <p:spPr>
            <a:xfrm>
              <a:off x="3374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1" name="Google Shape;651;p48"/>
            <p:cNvCxnSpPr/>
            <p:nvPr/>
          </p:nvCxnSpPr>
          <p:spPr>
            <a:xfrm>
              <a:off x="3545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2" name="Google Shape;652;p48"/>
            <p:cNvCxnSpPr/>
            <p:nvPr/>
          </p:nvCxnSpPr>
          <p:spPr>
            <a:xfrm>
              <a:off x="3716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3" name="Google Shape;653;p48"/>
            <p:cNvCxnSpPr/>
            <p:nvPr/>
          </p:nvCxnSpPr>
          <p:spPr>
            <a:xfrm>
              <a:off x="3887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4" name="Google Shape;654;p48"/>
            <p:cNvCxnSpPr/>
            <p:nvPr/>
          </p:nvCxnSpPr>
          <p:spPr>
            <a:xfrm>
              <a:off x="40588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5" name="Google Shape;655;p48"/>
            <p:cNvCxnSpPr/>
            <p:nvPr/>
          </p:nvCxnSpPr>
          <p:spPr>
            <a:xfrm>
              <a:off x="42299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6" name="Google Shape;656;p48"/>
            <p:cNvCxnSpPr/>
            <p:nvPr/>
          </p:nvCxnSpPr>
          <p:spPr>
            <a:xfrm>
              <a:off x="44009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7" name="Google Shape;657;p48"/>
            <p:cNvCxnSpPr/>
            <p:nvPr/>
          </p:nvCxnSpPr>
          <p:spPr>
            <a:xfrm>
              <a:off x="47430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8" name="Google Shape;658;p48"/>
            <p:cNvCxnSpPr/>
            <p:nvPr/>
          </p:nvCxnSpPr>
          <p:spPr>
            <a:xfrm>
              <a:off x="49141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59" name="Google Shape;659;p48"/>
            <p:cNvCxnSpPr/>
            <p:nvPr/>
          </p:nvCxnSpPr>
          <p:spPr>
            <a:xfrm>
              <a:off x="50851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0" name="Google Shape;660;p48"/>
            <p:cNvCxnSpPr/>
            <p:nvPr/>
          </p:nvCxnSpPr>
          <p:spPr>
            <a:xfrm>
              <a:off x="52561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1" name="Google Shape;661;p48"/>
            <p:cNvCxnSpPr/>
            <p:nvPr/>
          </p:nvCxnSpPr>
          <p:spPr>
            <a:xfrm>
              <a:off x="54272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2" name="Google Shape;662;p48"/>
            <p:cNvCxnSpPr/>
            <p:nvPr/>
          </p:nvCxnSpPr>
          <p:spPr>
            <a:xfrm>
              <a:off x="55982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3" name="Google Shape;663;p48"/>
            <p:cNvCxnSpPr/>
            <p:nvPr/>
          </p:nvCxnSpPr>
          <p:spPr>
            <a:xfrm>
              <a:off x="57692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4" name="Google Shape;664;p48"/>
            <p:cNvCxnSpPr/>
            <p:nvPr/>
          </p:nvCxnSpPr>
          <p:spPr>
            <a:xfrm>
              <a:off x="59403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5" name="Google Shape;665;p48"/>
            <p:cNvCxnSpPr/>
            <p:nvPr/>
          </p:nvCxnSpPr>
          <p:spPr>
            <a:xfrm>
              <a:off x="61113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6" name="Google Shape;666;p48"/>
            <p:cNvCxnSpPr/>
            <p:nvPr/>
          </p:nvCxnSpPr>
          <p:spPr>
            <a:xfrm>
              <a:off x="62824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7" name="Google Shape;667;p48"/>
            <p:cNvCxnSpPr/>
            <p:nvPr/>
          </p:nvCxnSpPr>
          <p:spPr>
            <a:xfrm>
              <a:off x="64534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8" name="Google Shape;668;p48"/>
            <p:cNvCxnSpPr/>
            <p:nvPr/>
          </p:nvCxnSpPr>
          <p:spPr>
            <a:xfrm>
              <a:off x="66244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69" name="Google Shape;669;p48"/>
            <p:cNvCxnSpPr/>
            <p:nvPr/>
          </p:nvCxnSpPr>
          <p:spPr>
            <a:xfrm>
              <a:off x="67955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0" name="Google Shape;670;p48"/>
            <p:cNvCxnSpPr/>
            <p:nvPr/>
          </p:nvCxnSpPr>
          <p:spPr>
            <a:xfrm>
              <a:off x="69665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1" name="Google Shape;671;p48"/>
            <p:cNvCxnSpPr/>
            <p:nvPr/>
          </p:nvCxnSpPr>
          <p:spPr>
            <a:xfrm>
              <a:off x="713758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2" name="Google Shape;672;p48"/>
            <p:cNvCxnSpPr/>
            <p:nvPr/>
          </p:nvCxnSpPr>
          <p:spPr>
            <a:xfrm>
              <a:off x="730862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3" name="Google Shape;673;p48"/>
            <p:cNvCxnSpPr/>
            <p:nvPr/>
          </p:nvCxnSpPr>
          <p:spPr>
            <a:xfrm>
              <a:off x="747966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4" name="Google Shape;674;p48"/>
            <p:cNvCxnSpPr/>
            <p:nvPr/>
          </p:nvCxnSpPr>
          <p:spPr>
            <a:xfrm>
              <a:off x="765070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5" name="Google Shape;675;p48"/>
            <p:cNvCxnSpPr/>
            <p:nvPr/>
          </p:nvCxnSpPr>
          <p:spPr>
            <a:xfrm>
              <a:off x="7821738"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6" name="Google Shape;676;p48"/>
            <p:cNvCxnSpPr/>
            <p:nvPr/>
          </p:nvCxnSpPr>
          <p:spPr>
            <a:xfrm>
              <a:off x="7992775"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7" name="Google Shape;677;p48"/>
            <p:cNvCxnSpPr/>
            <p:nvPr/>
          </p:nvCxnSpPr>
          <p:spPr>
            <a:xfrm>
              <a:off x="8163813"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8" name="Google Shape;678;p48"/>
            <p:cNvCxnSpPr/>
            <p:nvPr/>
          </p:nvCxnSpPr>
          <p:spPr>
            <a:xfrm>
              <a:off x="8334850" y="46710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79" name="Google Shape;679;p48"/>
            <p:cNvCxnSpPr/>
            <p:nvPr/>
          </p:nvCxnSpPr>
          <p:spPr>
            <a:xfrm>
              <a:off x="8505888" y="467100"/>
              <a:ext cx="0" cy="4194000"/>
            </a:xfrm>
            <a:prstGeom prst="straightConnector1">
              <a:avLst/>
            </a:prstGeom>
            <a:noFill/>
            <a:ln w="9525" cap="flat" cmpd="sng">
              <a:solidFill>
                <a:schemeClr val="lt2"/>
              </a:solidFill>
              <a:prstDash val="solid"/>
              <a:round/>
              <a:headEnd type="none" w="med" len="med"/>
              <a:tailEnd type="none" w="med" len="med"/>
            </a:ln>
          </p:spPr>
        </p:cxnSp>
      </p:grpSp>
      <p:sp>
        <p:nvSpPr>
          <p:cNvPr id="680" name="Google Shape;680;p4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grpSp>
        <p:nvGrpSpPr>
          <p:cNvPr id="681" name="Google Shape;681;p48"/>
          <p:cNvGrpSpPr/>
          <p:nvPr/>
        </p:nvGrpSpPr>
        <p:grpSpPr>
          <a:xfrm>
            <a:off x="467108" y="856631"/>
            <a:ext cx="8209755" cy="5144319"/>
            <a:chOff x="467088" y="642474"/>
            <a:chExt cx="4194000" cy="3858239"/>
          </a:xfrm>
        </p:grpSpPr>
        <p:cxnSp>
          <p:nvCxnSpPr>
            <p:cNvPr id="682" name="Google Shape;682;p48"/>
            <p:cNvCxnSpPr/>
            <p:nvPr/>
          </p:nvCxnSpPr>
          <p:spPr>
            <a:xfrm>
              <a:off x="2564088" y="-145452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3" name="Google Shape;683;p48"/>
            <p:cNvCxnSpPr/>
            <p:nvPr/>
          </p:nvCxnSpPr>
          <p:spPr>
            <a:xfrm>
              <a:off x="2564088" y="-127915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4" name="Google Shape;684;p48"/>
            <p:cNvCxnSpPr/>
            <p:nvPr/>
          </p:nvCxnSpPr>
          <p:spPr>
            <a:xfrm>
              <a:off x="2564088" y="-110377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5" name="Google Shape;685;p48"/>
            <p:cNvCxnSpPr/>
            <p:nvPr/>
          </p:nvCxnSpPr>
          <p:spPr>
            <a:xfrm>
              <a:off x="2564088" y="-92840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6" name="Google Shape;686;p48"/>
            <p:cNvCxnSpPr/>
            <p:nvPr/>
          </p:nvCxnSpPr>
          <p:spPr>
            <a:xfrm>
              <a:off x="2564088" y="-75302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7" name="Google Shape;687;p48"/>
            <p:cNvCxnSpPr/>
            <p:nvPr/>
          </p:nvCxnSpPr>
          <p:spPr>
            <a:xfrm>
              <a:off x="2564088" y="-57765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8" name="Google Shape;688;p48"/>
            <p:cNvCxnSpPr/>
            <p:nvPr/>
          </p:nvCxnSpPr>
          <p:spPr>
            <a:xfrm>
              <a:off x="2564088" y="-40227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89" name="Google Shape;689;p48"/>
            <p:cNvCxnSpPr/>
            <p:nvPr/>
          </p:nvCxnSpPr>
          <p:spPr>
            <a:xfrm>
              <a:off x="2564088" y="-22690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0" name="Google Shape;690;p48"/>
            <p:cNvCxnSpPr/>
            <p:nvPr/>
          </p:nvCxnSpPr>
          <p:spPr>
            <a:xfrm>
              <a:off x="2564088" y="-5153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1" name="Google Shape;691;p48"/>
            <p:cNvCxnSpPr/>
            <p:nvPr/>
          </p:nvCxnSpPr>
          <p:spPr>
            <a:xfrm>
              <a:off x="2564088" y="12384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2" name="Google Shape;692;p48"/>
            <p:cNvCxnSpPr/>
            <p:nvPr/>
          </p:nvCxnSpPr>
          <p:spPr>
            <a:xfrm>
              <a:off x="2564088" y="29921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3" name="Google Shape;693;p48"/>
            <p:cNvCxnSpPr/>
            <p:nvPr/>
          </p:nvCxnSpPr>
          <p:spPr>
            <a:xfrm>
              <a:off x="2564088" y="649968"/>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4" name="Google Shape;694;p48"/>
            <p:cNvCxnSpPr/>
            <p:nvPr/>
          </p:nvCxnSpPr>
          <p:spPr>
            <a:xfrm>
              <a:off x="2564088" y="825343"/>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5" name="Google Shape;695;p48"/>
            <p:cNvCxnSpPr/>
            <p:nvPr/>
          </p:nvCxnSpPr>
          <p:spPr>
            <a:xfrm>
              <a:off x="2564088" y="1000717"/>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6" name="Google Shape;696;p48"/>
            <p:cNvCxnSpPr/>
            <p:nvPr/>
          </p:nvCxnSpPr>
          <p:spPr>
            <a:xfrm>
              <a:off x="2564088" y="1176092"/>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7" name="Google Shape;697;p48"/>
            <p:cNvCxnSpPr/>
            <p:nvPr/>
          </p:nvCxnSpPr>
          <p:spPr>
            <a:xfrm>
              <a:off x="2564088" y="1351466"/>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8" name="Google Shape;698;p48"/>
            <p:cNvCxnSpPr/>
            <p:nvPr/>
          </p:nvCxnSpPr>
          <p:spPr>
            <a:xfrm>
              <a:off x="2564088" y="1526841"/>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699" name="Google Shape;699;p48"/>
            <p:cNvCxnSpPr/>
            <p:nvPr/>
          </p:nvCxnSpPr>
          <p:spPr>
            <a:xfrm>
              <a:off x="2564088" y="1702215"/>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0" name="Google Shape;700;p48"/>
            <p:cNvCxnSpPr/>
            <p:nvPr/>
          </p:nvCxnSpPr>
          <p:spPr>
            <a:xfrm>
              <a:off x="2564088" y="1877590"/>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1" name="Google Shape;701;p48"/>
            <p:cNvCxnSpPr/>
            <p:nvPr/>
          </p:nvCxnSpPr>
          <p:spPr>
            <a:xfrm>
              <a:off x="2564088" y="2052964"/>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2" name="Google Shape;702;p48"/>
            <p:cNvCxnSpPr/>
            <p:nvPr/>
          </p:nvCxnSpPr>
          <p:spPr>
            <a:xfrm>
              <a:off x="2564088" y="2228339"/>
              <a:ext cx="0" cy="4194000"/>
            </a:xfrm>
            <a:prstGeom prst="straightConnector1">
              <a:avLst/>
            </a:prstGeom>
            <a:noFill/>
            <a:ln w="9525" cap="flat" cmpd="sng">
              <a:solidFill>
                <a:schemeClr val="lt2"/>
              </a:solidFill>
              <a:prstDash val="solid"/>
              <a:round/>
              <a:headEnd type="none" w="med" len="med"/>
              <a:tailEnd type="none" w="med" len="med"/>
            </a:ln>
          </p:spPr>
        </p:cxnSp>
        <p:cxnSp>
          <p:nvCxnSpPr>
            <p:cNvPr id="703" name="Google Shape;703;p48"/>
            <p:cNvCxnSpPr/>
            <p:nvPr/>
          </p:nvCxnSpPr>
          <p:spPr>
            <a:xfrm>
              <a:off x="2564088" y="2403713"/>
              <a:ext cx="0" cy="4194000"/>
            </a:xfrm>
            <a:prstGeom prst="straightConnector1">
              <a:avLst/>
            </a:prstGeom>
            <a:noFill/>
            <a:ln w="9525" cap="flat" cmpd="sng">
              <a:solidFill>
                <a:schemeClr val="lt2"/>
              </a:solidFill>
              <a:prstDash val="solid"/>
              <a:round/>
              <a:headEnd type="none" w="med" len="med"/>
              <a:tailEnd type="none" w="med" len="med"/>
            </a:ln>
          </p:spPr>
        </p:cxnSp>
      </p:grpSp>
      <p:cxnSp>
        <p:nvCxnSpPr>
          <p:cNvPr id="704" name="Google Shape;704;p48"/>
          <p:cNvCxnSpPr/>
          <p:nvPr/>
        </p:nvCxnSpPr>
        <p:spPr>
          <a:xfrm>
            <a:off x="4572000" y="622800"/>
            <a:ext cx="0" cy="5612000"/>
          </a:xfrm>
          <a:prstGeom prst="straightConnector1">
            <a:avLst/>
          </a:prstGeom>
          <a:noFill/>
          <a:ln w="19050" cap="flat" cmpd="sng">
            <a:solidFill>
              <a:schemeClr val="dk2"/>
            </a:solidFill>
            <a:prstDash val="solid"/>
            <a:round/>
            <a:headEnd type="triangle" w="sm" len="sm"/>
            <a:tailEnd type="triangle" w="sm" len="sm"/>
          </a:ln>
        </p:spPr>
      </p:cxnSp>
      <p:cxnSp>
        <p:nvCxnSpPr>
          <p:cNvPr id="705" name="Google Shape;705;p48"/>
          <p:cNvCxnSpPr/>
          <p:nvPr/>
        </p:nvCxnSpPr>
        <p:spPr>
          <a:xfrm>
            <a:off x="467100" y="3428800"/>
            <a:ext cx="8209800" cy="0"/>
          </a:xfrm>
          <a:prstGeom prst="straightConnector1">
            <a:avLst/>
          </a:prstGeom>
          <a:noFill/>
          <a:ln w="19050" cap="flat" cmpd="sng">
            <a:solidFill>
              <a:schemeClr val="dk2"/>
            </a:solidFill>
            <a:prstDash val="solid"/>
            <a:round/>
            <a:headEnd type="triangle" w="sm" len="sm"/>
            <a:tailEnd type="triangle" w="sm" len="sm"/>
          </a:ln>
        </p:spPr>
      </p:cxnSp>
      <p:sp>
        <p:nvSpPr>
          <p:cNvPr id="706" name="Google Shape;706;p48"/>
          <p:cNvSpPr txBox="1"/>
          <p:nvPr/>
        </p:nvSpPr>
        <p:spPr>
          <a:xfrm rot="-5400000">
            <a:off x="-473150" y="3346134"/>
            <a:ext cx="17152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LOW VALUE 1</a:t>
            </a:r>
            <a:endParaRPr sz="800" dirty="0">
              <a:solidFill>
                <a:schemeClr val="tx1">
                  <a:lumMod val="50000"/>
                </a:schemeClr>
              </a:solidFill>
              <a:latin typeface="Karla"/>
              <a:ea typeface="Karla"/>
              <a:cs typeface="Karla"/>
              <a:sym typeface="Karla"/>
            </a:endParaRPr>
          </a:p>
        </p:txBody>
      </p:sp>
      <p:sp>
        <p:nvSpPr>
          <p:cNvPr id="707" name="Google Shape;707;p48"/>
          <p:cNvSpPr txBox="1"/>
          <p:nvPr/>
        </p:nvSpPr>
        <p:spPr>
          <a:xfrm rot="5400000">
            <a:off x="7902000" y="3346117"/>
            <a:ext cx="1715200" cy="165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HIGH VALUE 1</a:t>
            </a:r>
            <a:endParaRPr sz="800" dirty="0">
              <a:solidFill>
                <a:schemeClr val="tx1">
                  <a:lumMod val="50000"/>
                </a:schemeClr>
              </a:solidFill>
              <a:latin typeface="Karla"/>
              <a:ea typeface="Karla"/>
              <a:cs typeface="Karla"/>
              <a:sym typeface="Karla"/>
            </a:endParaRPr>
          </a:p>
        </p:txBody>
      </p:sp>
      <p:sp>
        <p:nvSpPr>
          <p:cNvPr id="708" name="Google Shape;708;p48"/>
          <p:cNvSpPr txBox="1"/>
          <p:nvPr/>
        </p:nvSpPr>
        <p:spPr>
          <a:xfrm>
            <a:off x="3928825" y="6234751"/>
            <a:ext cx="1286400" cy="22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LOW VALUE 2</a:t>
            </a:r>
            <a:endParaRPr sz="800" dirty="0">
              <a:solidFill>
                <a:schemeClr val="tx1">
                  <a:lumMod val="50000"/>
                </a:schemeClr>
              </a:solidFill>
              <a:latin typeface="Karla"/>
              <a:ea typeface="Karla"/>
              <a:cs typeface="Karla"/>
              <a:sym typeface="Karla"/>
            </a:endParaRPr>
          </a:p>
        </p:txBody>
      </p:sp>
      <p:sp>
        <p:nvSpPr>
          <p:cNvPr id="709" name="Google Shape;709;p48"/>
          <p:cNvSpPr txBox="1"/>
          <p:nvPr/>
        </p:nvSpPr>
        <p:spPr>
          <a:xfrm>
            <a:off x="3928775" y="402384"/>
            <a:ext cx="1286400" cy="220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 sz="800" dirty="0">
                <a:solidFill>
                  <a:schemeClr val="tx1">
                    <a:lumMod val="50000"/>
                  </a:schemeClr>
                </a:solidFill>
                <a:latin typeface="Karla"/>
                <a:ea typeface="Karla"/>
                <a:cs typeface="Karla"/>
                <a:sym typeface="Karla"/>
              </a:rPr>
              <a:t>HIGH VALUE 2</a:t>
            </a:r>
            <a:endParaRPr sz="800" dirty="0">
              <a:solidFill>
                <a:schemeClr val="tx1">
                  <a:lumMod val="50000"/>
                </a:schemeClr>
              </a:solidFill>
              <a:latin typeface="Karla"/>
              <a:ea typeface="Karla"/>
              <a:cs typeface="Karla"/>
              <a:sym typeface="Karla"/>
            </a:endParaRPr>
          </a:p>
        </p:txBody>
      </p:sp>
      <p:sp>
        <p:nvSpPr>
          <p:cNvPr id="94" name="Google Shape;631;p48"/>
          <p:cNvSpPr txBox="1">
            <a:spLocks/>
          </p:cNvSpPr>
          <p:nvPr/>
        </p:nvSpPr>
        <p:spPr>
          <a:xfrm>
            <a:off x="441945" y="6239533"/>
            <a:ext cx="8209800" cy="457674"/>
          </a:xfrm>
          <a:prstGeom prst="rect">
            <a:avLst/>
          </a:prstGeom>
          <a:noFill/>
          <a:ln>
            <a:noFill/>
          </a:ln>
        </p:spPr>
        <p:txBody>
          <a:bodyPr spcFirstLastPara="1" wrap="square" lIns="0"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r>
              <a:rPr lang="en-US" sz="2000" dirty="0" smtClean="0">
                <a:solidFill>
                  <a:srgbClr val="000000"/>
                </a:solidFill>
              </a:rPr>
              <a:t>   …and the real false gods?</a:t>
            </a:r>
            <a:endParaRPr lang="en-US" sz="2000" dirty="0">
              <a:solidFill>
                <a:srgbClr val="000000"/>
              </a:solidFill>
            </a:endParaRPr>
          </a:p>
        </p:txBody>
      </p:sp>
      <p:sp>
        <p:nvSpPr>
          <p:cNvPr id="144" name="TextBox 143"/>
          <p:cNvSpPr txBox="1"/>
          <p:nvPr/>
        </p:nvSpPr>
        <p:spPr>
          <a:xfrm>
            <a:off x="502920" y="680151"/>
            <a:ext cx="8114109" cy="2712041"/>
          </a:xfrm>
          <a:prstGeom prst="rect">
            <a:avLst/>
          </a:prstGeom>
          <a:solidFill>
            <a:schemeClr val="bg1"/>
          </a:solidFill>
        </p:spPr>
        <p:txBody>
          <a:bodyPr wrap="square" lIns="0" rIns="0" rtlCol="0">
            <a:noAutofit/>
          </a:bodyPr>
          <a:lstStyle/>
          <a:p>
            <a:pPr algn="ctr">
              <a:spcAft>
                <a:spcPts val="600"/>
              </a:spcAft>
            </a:pPr>
            <a:endParaRPr lang="en-US" dirty="0" smtClean="0"/>
          </a:p>
        </p:txBody>
      </p:sp>
      <p:pic>
        <p:nvPicPr>
          <p:cNvPr id="145" name="Picture 1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574" y="856631"/>
            <a:ext cx="2249916" cy="22499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491" y="856631"/>
            <a:ext cx="1881439" cy="2297940"/>
          </a:xfrm>
          <a:prstGeom prst="rect">
            <a:avLst/>
          </a:prstGeom>
        </p:spPr>
      </p:pic>
      <p:sp>
        <p:nvSpPr>
          <p:cNvPr id="147" name="Google Shape;632;p48"/>
          <p:cNvSpPr/>
          <p:nvPr/>
        </p:nvSpPr>
        <p:spPr>
          <a:xfrm>
            <a:off x="441945" y="3418819"/>
            <a:ext cx="8148113" cy="2805951"/>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i="1" dirty="0" smtClean="0">
                <a:latin typeface="Cambria" panose="02040503050406030204" pitchFamily="18" charset="0"/>
                <a:ea typeface="Cambria" panose="02040503050406030204" pitchFamily="18" charset="0"/>
              </a:rPr>
              <a:t>   </a:t>
            </a:r>
            <a:r>
              <a:rPr lang="en-US" sz="2000" b="1" i="1" smtClean="0">
                <a:latin typeface="Cambria" panose="02040503050406030204" pitchFamily="18" charset="0"/>
                <a:ea typeface="Cambria" panose="02040503050406030204" pitchFamily="18" charset="0"/>
              </a:rPr>
              <a:t>or these</a:t>
            </a:r>
            <a:endParaRPr lang="en-US" sz="2000" b="1" i="1" dirty="0" smtClean="0">
              <a:latin typeface="Cambria" panose="02040503050406030204" pitchFamily="18" charset="0"/>
              <a:ea typeface="Cambria" panose="02040503050406030204" pitchFamily="18" charset="0"/>
            </a:endParaRPr>
          </a:p>
          <a:p>
            <a:pPr lvl="0"/>
            <a:r>
              <a:rPr lang="en-US" sz="2000" b="1" i="1" dirty="0" smtClean="0">
                <a:latin typeface="Cambria" panose="02040503050406030204" pitchFamily="18" charset="0"/>
                <a:ea typeface="Cambria" panose="02040503050406030204" pitchFamily="18" charset="0"/>
              </a:rPr>
              <a:t>    “</a:t>
            </a:r>
            <a:r>
              <a:rPr lang="en-US" sz="2000" b="1" i="1" dirty="0">
                <a:latin typeface="Cambria" panose="02040503050406030204" pitchFamily="18" charset="0"/>
                <a:ea typeface="Cambria" panose="02040503050406030204" pitchFamily="18" charset="0"/>
              </a:rPr>
              <a:t>opiates </a:t>
            </a:r>
            <a:r>
              <a:rPr lang="en-US" sz="2000" b="1" i="1" dirty="0" smtClean="0">
                <a:latin typeface="Cambria" panose="02040503050406030204" pitchFamily="18" charset="0"/>
                <a:ea typeface="Cambria" panose="02040503050406030204" pitchFamily="18" charset="0"/>
              </a:rPr>
              <a:t>of</a:t>
            </a:r>
          </a:p>
          <a:p>
            <a:pPr marL="0" lvl="0" indent="0" algn="l" rtl="0">
              <a:spcBef>
                <a:spcPts val="0"/>
              </a:spcBef>
              <a:spcAft>
                <a:spcPts val="0"/>
              </a:spcAft>
              <a:buNone/>
            </a:pPr>
            <a:endParaRPr lang="en-US" sz="2000" b="1" i="1" dirty="0" smtClean="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lang="en-US" sz="2000" b="1" i="1" dirty="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lang="en-US" sz="2000" b="1" i="1" dirty="0">
              <a:latin typeface="Cambria" panose="02040503050406030204" pitchFamily="18" charset="0"/>
              <a:ea typeface="Cambria" panose="02040503050406030204" pitchFamily="18" charset="0"/>
            </a:endParaRPr>
          </a:p>
          <a:p>
            <a:pPr lvl="0"/>
            <a:r>
              <a:rPr lang="en-US" sz="2000" b="1" i="1" dirty="0" smtClean="0">
                <a:latin typeface="Cambria" panose="02040503050406030204" pitchFamily="18" charset="0"/>
                <a:ea typeface="Cambria" panose="02040503050406030204" pitchFamily="18" charset="0"/>
              </a:rPr>
              <a:t>                               the people”?</a:t>
            </a:r>
          </a:p>
          <a:p>
            <a:pPr marL="0" lvl="0" indent="0" algn="l" rtl="0">
              <a:spcBef>
                <a:spcPts val="0"/>
              </a:spcBef>
              <a:spcAft>
                <a:spcPts val="0"/>
              </a:spcAft>
              <a:buNone/>
            </a:pPr>
            <a:endParaRPr lang="en-US" sz="1800" dirty="0" smtClean="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7415" y="3640079"/>
            <a:ext cx="4688253" cy="236343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2072" y="3566160"/>
            <a:ext cx="1645920" cy="1645920"/>
          </a:xfrm>
          <a:prstGeom prst="rect">
            <a:avLst/>
          </a:prstGeom>
        </p:spPr>
      </p:pic>
      <p:sp>
        <p:nvSpPr>
          <p:cNvPr id="149" name="Google Shape;711;p48"/>
          <p:cNvSpPr/>
          <p:nvPr/>
        </p:nvSpPr>
        <p:spPr>
          <a:xfrm>
            <a:off x="663082" y="4512678"/>
            <a:ext cx="1463040" cy="1463040"/>
          </a:xfrm>
          <a:prstGeom prst="ellipse">
            <a:avLst/>
          </a:prstGeom>
          <a:solidFill>
            <a:srgbClr val="0166AB"/>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800" b="1" i="1" dirty="0" smtClean="0">
                <a:solidFill>
                  <a:schemeClr val="lt1"/>
                </a:solidFill>
                <a:effectLst>
                  <a:outerShdw blurRad="38100" dist="38100" dir="2700000" algn="tl">
                    <a:srgbClr val="000000">
                      <a:alpha val="43137"/>
                    </a:srgbClr>
                  </a:outerShdw>
                </a:effectLst>
                <a:latin typeface="Karla"/>
                <a:ea typeface="Karla"/>
                <a:cs typeface="Karla"/>
                <a:sym typeface="Karla"/>
              </a:rPr>
              <a:t>Yahweh</a:t>
            </a:r>
          </a:p>
          <a:p>
            <a:pPr lvl="0" algn="ctr"/>
            <a:r>
              <a:rPr lang="en" sz="1300" b="1" dirty="0" smtClean="0">
                <a:solidFill>
                  <a:schemeClr val="lt1"/>
                </a:solidFill>
                <a:effectLst>
                  <a:outerShdw blurRad="38100" dist="38100" dir="2700000" algn="tl">
                    <a:srgbClr val="000000">
                      <a:alpha val="43137"/>
                    </a:srgbClr>
                  </a:outerShdw>
                </a:effectLst>
                <a:latin typeface="Karla"/>
                <a:ea typeface="Karla"/>
                <a:cs typeface="Karla"/>
                <a:sym typeface="Karla"/>
              </a:rPr>
              <a:t>(</a:t>
            </a:r>
            <a:r>
              <a:rPr lang="en" sz="1300" b="1" i="1" dirty="0" smtClean="0">
                <a:solidFill>
                  <a:schemeClr val="lt1"/>
                </a:solidFill>
                <a:effectLst>
                  <a:outerShdw blurRad="38100" dist="38100" dir="2700000" algn="tl">
                    <a:srgbClr val="000000">
                      <a:alpha val="43137"/>
                    </a:srgbClr>
                  </a:outerShdw>
                </a:effectLst>
                <a:latin typeface="Karla"/>
                <a:ea typeface="Karla"/>
                <a:cs typeface="Karla"/>
                <a:sym typeface="Karla"/>
              </a:rPr>
              <a:t>I AM</a:t>
            </a:r>
            <a:r>
              <a:rPr lang="en" sz="1300" b="1" i="1" dirty="0">
                <a:solidFill>
                  <a:schemeClr val="lt1"/>
                </a:solidFill>
                <a:effectLst>
                  <a:outerShdw blurRad="38100" dist="38100" dir="2700000" algn="tl">
                    <a:srgbClr val="000000">
                      <a:alpha val="43137"/>
                    </a:srgbClr>
                  </a:outerShdw>
                </a:effectLst>
                <a:latin typeface="Karla"/>
                <a:ea typeface="Karla"/>
                <a:cs typeface="Karla"/>
                <a:sym typeface="Karla"/>
              </a:rPr>
              <a:t>, G-D, YHWH</a:t>
            </a:r>
            <a:r>
              <a:rPr lang="en" sz="1300" b="1" i="1" dirty="0" smtClean="0">
                <a:solidFill>
                  <a:schemeClr val="lt1"/>
                </a:solidFill>
                <a:effectLst>
                  <a:outerShdw blurRad="38100" dist="38100" dir="2700000" algn="tl">
                    <a:srgbClr val="000000">
                      <a:alpha val="43137"/>
                    </a:srgbClr>
                  </a:outerShdw>
                </a:effectLst>
                <a:latin typeface="Karla"/>
                <a:ea typeface="Karla"/>
                <a:cs typeface="Karla"/>
                <a:sym typeface="Karla"/>
              </a:rPr>
              <a:t>, </a:t>
            </a:r>
            <a:r>
              <a:rPr lang="en" b="1" i="1" cap="small" dirty="0" smtClean="0">
                <a:solidFill>
                  <a:schemeClr val="lt1"/>
                </a:solidFill>
                <a:effectLst>
                  <a:outerShdw blurRad="38100" dist="38100" dir="2700000" algn="tl">
                    <a:srgbClr val="000000">
                      <a:alpha val="43137"/>
                    </a:srgbClr>
                  </a:outerShdw>
                </a:effectLst>
                <a:latin typeface="Karla"/>
                <a:ea typeface="Karla"/>
                <a:cs typeface="Karla"/>
                <a:sym typeface="Karla"/>
              </a:rPr>
              <a:t>Lord</a:t>
            </a:r>
            <a:r>
              <a:rPr lang="en" sz="1300" b="1" i="1" dirty="0" smtClean="0">
                <a:solidFill>
                  <a:schemeClr val="lt1"/>
                </a:solidFill>
                <a:effectLst>
                  <a:outerShdw blurRad="38100" dist="38100" dir="2700000" algn="tl">
                    <a:srgbClr val="000000">
                      <a:alpha val="43137"/>
                    </a:srgbClr>
                  </a:outerShdw>
                </a:effectLst>
                <a:latin typeface="Karla"/>
                <a:ea typeface="Karla"/>
                <a:cs typeface="Karla"/>
                <a:sym typeface="Karla"/>
              </a:rPr>
              <a:t>, Hashem</a:t>
            </a:r>
            <a:r>
              <a:rPr lang="en" sz="1300" b="1" dirty="0" smtClean="0">
                <a:solidFill>
                  <a:schemeClr val="lt1"/>
                </a:solidFill>
                <a:effectLst>
                  <a:outerShdw blurRad="38100" dist="38100" dir="2700000" algn="tl">
                    <a:srgbClr val="000000">
                      <a:alpha val="43137"/>
                    </a:srgbClr>
                  </a:outerShdw>
                </a:effectLst>
                <a:latin typeface="Karla"/>
                <a:ea typeface="Karla"/>
                <a:cs typeface="Karla"/>
                <a:sym typeface="Karla"/>
              </a:rPr>
              <a:t>)</a:t>
            </a:r>
          </a:p>
          <a:p>
            <a:pPr marL="0" lvl="0" indent="0" algn="ctr" rtl="0">
              <a:spcBef>
                <a:spcPts val="0"/>
              </a:spcBef>
              <a:spcAft>
                <a:spcPts val="0"/>
              </a:spcAft>
              <a:buNone/>
            </a:pPr>
            <a:r>
              <a:rPr lang="en" b="1" dirty="0" smtClean="0">
                <a:solidFill>
                  <a:schemeClr val="lt1"/>
                </a:solidFill>
                <a:effectLst>
                  <a:outerShdw blurRad="38100" dist="38100" dir="2700000" algn="tl">
                    <a:srgbClr val="000000">
                      <a:alpha val="43137"/>
                    </a:srgbClr>
                  </a:outerShdw>
                </a:effectLst>
                <a:latin typeface="Karla"/>
                <a:ea typeface="Karla"/>
                <a:cs typeface="Karla"/>
                <a:sym typeface="Karla"/>
              </a:rPr>
              <a:t>Israel</a:t>
            </a:r>
            <a:endParaRPr lang="en" b="1" dirty="0">
              <a:solidFill>
                <a:schemeClr val="lt1"/>
              </a:solidFill>
              <a:effectLst>
                <a:outerShdw blurRad="38100" dist="38100" dir="2700000" algn="tl">
                  <a:srgbClr val="000000">
                    <a:alpha val="43137"/>
                  </a:srgbClr>
                </a:outerShdw>
              </a:effectLst>
              <a:latin typeface="Karla"/>
              <a:ea typeface="Karla"/>
              <a:cs typeface="Karla"/>
              <a:sym typeface="Karla"/>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5" y="965655"/>
            <a:ext cx="2031867" cy="2031867"/>
          </a:xfrm>
          <a:prstGeom prst="rect">
            <a:avLst/>
          </a:prstGeom>
        </p:spPr>
      </p:pic>
    </p:spTree>
    <p:extLst>
      <p:ext uri="{BB962C8B-B14F-4D97-AF65-F5344CB8AC3E}">
        <p14:creationId xmlns:p14="http://schemas.microsoft.com/office/powerpoint/2010/main" val="748860635"/>
      </p:ext>
    </p:extLst>
  </p:cSld>
  <p:clrMapOvr>
    <a:masterClrMapping/>
  </p:clrMapOvr>
  <mc:AlternateContent xmlns:mc="http://schemas.openxmlformats.org/markup-compatibility/2006" xmlns:p14="http://schemas.microsoft.com/office/powerpoint/2010/main">
    <mc:Choice Requires="p14">
      <p:transition spd="slow" p14:dur="2000">
        <p:cover dir="u"/>
      </p:transition>
    </mc:Choice>
    <mc:Fallback xmlns="">
      <p:transition spd="slow">
        <p:cover dir="u"/>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1905000"/>
            <a:ext cx="6400750" cy="3048000"/>
          </a:xfrm>
          <a:prstGeom prst="rect">
            <a:avLst/>
          </a:prstGeom>
        </p:spPr>
        <p:txBody>
          <a:bodyPr spcFirstLastPara="1" wrap="square" lIns="91425" tIns="91425" rIns="91425" bIns="91425" anchor="t" anchorCtr="0">
            <a:noAutofit/>
          </a:bodyPr>
          <a:lstStyle/>
          <a:p>
            <a:pPr marL="76200" indent="0">
              <a:spcBef>
                <a:spcPts val="0"/>
              </a:spcBef>
              <a:buNone/>
            </a:pPr>
            <a:r>
              <a:rPr lang="en-US" sz="1800" dirty="0" smtClean="0">
                <a:solidFill>
                  <a:srgbClr val="000000"/>
                </a:solidFill>
              </a:rPr>
              <a:t>I </a:t>
            </a:r>
            <a:r>
              <a:rPr lang="en-US" sz="1800" dirty="0">
                <a:solidFill>
                  <a:srgbClr val="000000"/>
                </a:solidFill>
              </a:rPr>
              <a:t>would like to see moral men like Gautama Buddha, who did not believe in a Personal God or a personal soul, never asked about them, but was a perfect agnostic, and yet </a:t>
            </a:r>
            <a:r>
              <a:rPr lang="en-US" sz="1800" dirty="0" smtClean="0">
                <a:solidFill>
                  <a:srgbClr val="000000"/>
                </a:solidFill>
              </a:rPr>
              <a:t>worked </a:t>
            </a:r>
            <a:r>
              <a:rPr lang="en-US" sz="1800" dirty="0">
                <a:solidFill>
                  <a:srgbClr val="000000"/>
                </a:solidFill>
              </a:rPr>
              <a:t>all his life for the good of all</a:t>
            </a:r>
            <a:r>
              <a:rPr lang="en-US" sz="1800" dirty="0" smtClean="0">
                <a:solidFill>
                  <a:srgbClr val="000000"/>
                </a:solidFill>
              </a:rPr>
              <a:t>.</a:t>
            </a:r>
          </a:p>
          <a:p>
            <a:pPr marL="76200" indent="0">
              <a:spcBef>
                <a:spcPts val="0"/>
              </a:spcBef>
              <a:spcAft>
                <a:spcPts val="600"/>
              </a:spcAft>
              <a:buNone/>
            </a:pPr>
            <a:r>
              <a:rPr lang="en-US" sz="1800" i="1" dirty="0" smtClean="0">
                <a:solidFill>
                  <a:schemeClr val="bg2">
                    <a:lumMod val="50000"/>
                  </a:schemeClr>
                </a:solidFill>
              </a:rPr>
              <a:t>				Swami Vivekananda</a:t>
            </a:r>
          </a:p>
          <a:p>
            <a:pPr marL="76200" indent="0">
              <a:spcBef>
                <a:spcPts val="0"/>
              </a:spcBef>
              <a:spcAft>
                <a:spcPts val="1200"/>
              </a:spcAft>
              <a:buNone/>
            </a:pPr>
            <a:r>
              <a:rPr lang="en-US" sz="1800" dirty="0">
                <a:solidFill>
                  <a:srgbClr val="000000"/>
                </a:solidFill>
              </a:rPr>
              <a:t>In the name of Allah, the Beneficent, the Merciful! Say: </a:t>
            </a:r>
            <a:r>
              <a:rPr lang="en-US" sz="1800" dirty="0" smtClean="0">
                <a:solidFill>
                  <a:srgbClr val="000000"/>
                </a:solidFill>
              </a:rPr>
              <a:t>‘He </a:t>
            </a:r>
            <a:r>
              <a:rPr lang="en-US" sz="1800" dirty="0">
                <a:solidFill>
                  <a:srgbClr val="000000"/>
                </a:solidFill>
              </a:rPr>
              <a:t>is Allah, the one and only God the Eternal, the Absolute. He begot none, nor was He begotten and there is none comparable to Him</a:t>
            </a:r>
            <a:r>
              <a:rPr lang="en-US" sz="1800" dirty="0" smtClean="0">
                <a:solidFill>
                  <a:srgbClr val="000000"/>
                </a:solidFill>
              </a:rPr>
              <a:t>.’  </a:t>
            </a:r>
            <a:r>
              <a:rPr lang="en-US" sz="1800" i="1" dirty="0" smtClean="0">
                <a:solidFill>
                  <a:schemeClr val="bg2">
                    <a:lumMod val="50000"/>
                  </a:schemeClr>
                </a:solidFill>
              </a:rPr>
              <a:t>Surah #112</a:t>
            </a:r>
          </a:p>
          <a:p>
            <a:pPr marL="76200" indent="0">
              <a:spcBef>
                <a:spcPts val="0"/>
              </a:spcBef>
              <a:spcAft>
                <a:spcPts val="1200"/>
              </a:spcAft>
              <a:buNone/>
            </a:pPr>
            <a:r>
              <a:rPr lang="en-US" sz="1800" dirty="0" smtClean="0">
                <a:solidFill>
                  <a:srgbClr val="000000"/>
                </a:solidFill>
              </a:rPr>
              <a:t>The </a:t>
            </a:r>
            <a:r>
              <a:rPr lang="en-US" sz="1800" dirty="0">
                <a:solidFill>
                  <a:srgbClr val="000000"/>
                </a:solidFill>
              </a:rPr>
              <a:t>Great Satan is </a:t>
            </a:r>
            <a:r>
              <a:rPr lang="en-US" sz="1800" dirty="0" smtClean="0">
                <a:solidFill>
                  <a:srgbClr val="000000"/>
                </a:solidFill>
              </a:rPr>
              <a:t>America.</a:t>
            </a:r>
            <a:r>
              <a:rPr lang="en-US" sz="1800" dirty="0" smtClean="0">
                <a:solidFill>
                  <a:srgbClr val="00002A"/>
                </a:solidFill>
              </a:rPr>
              <a:t>		</a:t>
            </a:r>
            <a:r>
              <a:rPr lang="en-US" sz="1800" i="1" dirty="0" smtClean="0">
                <a:solidFill>
                  <a:schemeClr val="bg2">
                    <a:lumMod val="50000"/>
                  </a:schemeClr>
                </a:solidFill>
              </a:rPr>
              <a:t>Khomeini</a:t>
            </a:r>
            <a:endParaRPr lang="en-US" sz="1800" i="1" dirty="0">
              <a:solidFill>
                <a:schemeClr val="bg2">
                  <a:lumMod val="50000"/>
                </a:schemeClr>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
        <p:nvSpPr>
          <p:cNvPr id="4" name="Google Shape;118;p18"/>
          <p:cNvSpPr txBox="1">
            <a:spLocks/>
          </p:cNvSpPr>
          <p:nvPr/>
        </p:nvSpPr>
        <p:spPr>
          <a:xfrm>
            <a:off x="567267" y="304800"/>
            <a:ext cx="57912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9pPr>
          </a:lstStyle>
          <a:p>
            <a:pPr marL="0" indent="0">
              <a:buFont typeface="Montserrat"/>
              <a:buNone/>
            </a:pPr>
            <a:r>
              <a:rPr lang="en-US" b="1" dirty="0" smtClean="0">
                <a:solidFill>
                  <a:srgbClr val="00002A"/>
                </a:solidFill>
              </a:rPr>
              <a:t>3 quotes about God and Satan</a:t>
            </a:r>
            <a:endParaRPr lang="en-US" b="1" dirty="0">
              <a:solidFill>
                <a:srgbClr val="00002A"/>
              </a:solidFill>
            </a:endParaRPr>
          </a:p>
        </p:txBody>
      </p:sp>
      <p:sp>
        <p:nvSpPr>
          <p:cNvPr id="5" name="Rectangle 4"/>
          <p:cNvSpPr/>
          <p:nvPr/>
        </p:nvSpPr>
        <p:spPr>
          <a:xfrm>
            <a:off x="7645400" y="897466"/>
            <a:ext cx="947695" cy="1862048"/>
          </a:xfrm>
          <a:prstGeom prst="rect">
            <a:avLst/>
          </a:prstGeom>
        </p:spPr>
        <p:txBody>
          <a:bodyPr wrap="none">
            <a:spAutoFit/>
          </a:bodyPr>
          <a:lstStyle/>
          <a:p>
            <a:r>
              <a:rPr lang="en" sz="11500" b="1" dirty="0">
                <a:solidFill>
                  <a:schemeClr val="bg1"/>
                </a:solidFill>
                <a:effectLst>
                  <a:outerShdw blurRad="38100" dist="38100" dir="2700000" algn="tl">
                    <a:srgbClr val="000000">
                      <a:alpha val="43137"/>
                    </a:srgbClr>
                  </a:outerShdw>
                </a:effectLst>
                <a:latin typeface="Karla" panose="020B0604020202020204" charset="0"/>
                <a:ea typeface="Yu Gothic Light" panose="020B0300000000000000" pitchFamily="34" charset="-128"/>
              </a:rPr>
              <a:t>?</a:t>
            </a:r>
            <a:endParaRPr lang="en-US" sz="1600" b="1" dirty="0">
              <a:solidFill>
                <a:schemeClr val="bg1"/>
              </a:solidFill>
            </a:endParaRPr>
          </a:p>
        </p:txBody>
      </p:sp>
    </p:spTree>
    <p:extLst>
      <p:ext uri="{BB962C8B-B14F-4D97-AF65-F5344CB8AC3E}">
        <p14:creationId xmlns:p14="http://schemas.microsoft.com/office/powerpoint/2010/main" val="2135598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ctrTitle" idx="4294967295"/>
          </p:nvPr>
        </p:nvSpPr>
        <p:spPr>
          <a:xfrm>
            <a:off x="731520" y="3657600"/>
            <a:ext cx="5251500" cy="1546400"/>
          </a:xfrm>
          <a:prstGeom prst="rect">
            <a:avLst/>
          </a:prstGeom>
        </p:spPr>
        <p:txBody>
          <a:bodyPr spcFirstLastPara="1" wrap="square" lIns="91425" tIns="91425" rIns="91425" bIns="91425" anchor="b" anchorCtr="0">
            <a:noAutofit/>
          </a:bodyPr>
          <a:lstStyle/>
          <a:p>
            <a:pPr lvl="0">
              <a:lnSpc>
                <a:spcPct val="90000"/>
              </a:lnSpc>
            </a:pPr>
            <a:r>
              <a:rPr lang="en" sz="13800" dirty="0">
                <a:solidFill>
                  <a:srgbClr val="00002A"/>
                </a:solidFill>
                <a:effectLst>
                  <a:outerShdw blurRad="38100" dist="38100" dir="2700000" algn="tl">
                    <a:srgbClr val="000000">
                      <a:alpha val="43137"/>
                    </a:srgbClr>
                  </a:outerShdw>
                </a:effectLst>
                <a:latin typeface="Karla" panose="020B0604020202020204" charset="0"/>
                <a:ea typeface="Yu Gothic Light" panose="020B0300000000000000" pitchFamily="34" charset="-128"/>
              </a:rPr>
              <a:t>?</a:t>
            </a:r>
            <a:r>
              <a:rPr lang="en" sz="5400" dirty="0" smtClean="0"/>
              <a:t/>
            </a:r>
            <a:br>
              <a:rPr lang="en" sz="5400" dirty="0" smtClean="0"/>
            </a:br>
            <a:r>
              <a:rPr lang="en" sz="5400" dirty="0" smtClean="0"/>
              <a:t/>
            </a:r>
            <a:br>
              <a:rPr lang="en" sz="5400" dirty="0" smtClean="0"/>
            </a:br>
            <a:r>
              <a:rPr lang="en" sz="4800" dirty="0" smtClean="0"/>
              <a:t>HOW CAN WE </a:t>
            </a:r>
            <a:r>
              <a:rPr lang="en" sz="6000" spc="300" dirty="0" smtClean="0">
                <a:solidFill>
                  <a:srgbClr val="00002A"/>
                </a:solidFill>
                <a:effectLst>
                  <a:outerShdw blurRad="38100" dist="38100" dir="2700000" algn="tl">
                    <a:srgbClr val="000000">
                      <a:alpha val="43137"/>
                    </a:srgbClr>
                  </a:outerShdw>
                </a:effectLst>
              </a:rPr>
              <a:t>COEXIST?</a:t>
            </a:r>
            <a:endParaRPr sz="6000" spc="300" dirty="0">
              <a:solidFill>
                <a:srgbClr val="00002A"/>
              </a:solidFill>
              <a:effectLst>
                <a:outerShdw blurRad="38100" dist="38100" dir="2700000" algn="tl">
                  <a:srgbClr val="000000">
                    <a:alpha val="43137"/>
                  </a:srgbClr>
                </a:outerShdw>
              </a:effectLst>
            </a:endParaRPr>
          </a:p>
        </p:txBody>
      </p:sp>
      <p:sp>
        <p:nvSpPr>
          <p:cNvPr id="149" name="Google Shape;149;p2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sp>
        <p:nvSpPr>
          <p:cNvPr id="4" name="Google Shape;138;p20"/>
          <p:cNvSpPr txBox="1">
            <a:spLocks/>
          </p:cNvSpPr>
          <p:nvPr/>
        </p:nvSpPr>
        <p:spPr>
          <a:xfrm>
            <a:off x="731520" y="1143000"/>
            <a:ext cx="6202680" cy="4685840"/>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pPr>
              <a:lnSpc>
                <a:spcPct val="90000"/>
              </a:lnSpc>
              <a:spcBef>
                <a:spcPts val="600"/>
              </a:spcBef>
            </a:pPr>
            <a:endParaRPr lang="en-US" sz="5400" dirty="0" smtClean="0"/>
          </a:p>
          <a:p>
            <a:pPr>
              <a:lnSpc>
                <a:spcPct val="90000"/>
              </a:lnSpc>
              <a:spcBef>
                <a:spcPts val="600"/>
              </a:spcBef>
            </a:pPr>
            <a:endParaRPr lang="en-US" sz="5400" dirty="0"/>
          </a:p>
          <a:p>
            <a:pPr>
              <a:lnSpc>
                <a:spcPct val="90000"/>
              </a:lnSpc>
              <a:spcBef>
                <a:spcPts val="600"/>
              </a:spcBef>
            </a:pPr>
            <a:endParaRPr lang="en-US" sz="5400" dirty="0" smtClean="0"/>
          </a:p>
          <a:p>
            <a:pPr>
              <a:lnSpc>
                <a:spcPct val="90000"/>
              </a:lnSpc>
              <a:spcBef>
                <a:spcPts val="600"/>
              </a:spcBef>
            </a:pPr>
            <a:endParaRPr lang="en-US" sz="5400" dirty="0"/>
          </a:p>
          <a:p>
            <a:pPr>
              <a:lnSpc>
                <a:spcPct val="90000"/>
              </a:lnSpc>
              <a:spcBef>
                <a:spcPts val="600"/>
              </a:spcBef>
            </a:pPr>
            <a:r>
              <a:rPr lang="en-US" sz="5400" dirty="0" smtClean="0"/>
              <a:t/>
            </a:r>
            <a:br>
              <a:rPr lang="en-US" sz="5400" dirty="0" smtClean="0"/>
            </a:br>
            <a:r>
              <a:rPr lang="en-US" sz="4400" cap="all" dirty="0" smtClean="0"/>
              <a:t>Only with our</a:t>
            </a:r>
          </a:p>
          <a:p>
            <a:r>
              <a:rPr lang="en-US" sz="4400" dirty="0" smtClean="0">
                <a:solidFill>
                  <a:srgbClr val="000000"/>
                </a:solidFill>
                <a:effectLst>
                  <a:outerShdw blurRad="38100" dist="38100" dir="2700000" algn="tl">
                    <a:srgbClr val="000000">
                      <a:alpha val="43137"/>
                    </a:srgbClr>
                  </a:outerShdw>
                </a:effectLst>
              </a:rPr>
              <a:t>EYES AND HEARTS WIDE OPEN </a:t>
            </a:r>
            <a:r>
              <a:rPr lang="en-US" sz="4400" dirty="0" smtClean="0"/>
              <a:t>AND</a:t>
            </a:r>
          </a:p>
          <a:p>
            <a:r>
              <a:rPr lang="en-US" sz="5400" spc="300" dirty="0" smtClean="0">
                <a:solidFill>
                  <a:srgbClr val="00002A"/>
                </a:solidFill>
                <a:effectLst>
                  <a:outerShdw blurRad="38100" dist="38100" dir="2700000" algn="tl">
                    <a:srgbClr val="000000">
                      <a:alpha val="43137"/>
                    </a:srgbClr>
                  </a:outerShdw>
                </a:effectLst>
              </a:rPr>
              <a:t>PRAYERFULLY!</a:t>
            </a:r>
            <a:endParaRPr lang="en-US" sz="5400" spc="300" dirty="0">
              <a:solidFill>
                <a:srgbClr val="00002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88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ctrTitle" idx="4294967295"/>
          </p:nvPr>
        </p:nvSpPr>
        <p:spPr>
          <a:xfrm>
            <a:off x="669099" y="3533533"/>
            <a:ext cx="5251500" cy="1546400"/>
          </a:xfrm>
          <a:prstGeom prst="rect">
            <a:avLst/>
          </a:prstGeom>
        </p:spPr>
        <p:txBody>
          <a:bodyPr spcFirstLastPara="1" wrap="square" lIns="91425" tIns="91425" rIns="91425" bIns="91425" anchor="b" anchorCtr="0">
            <a:noAutofit/>
          </a:bodyPr>
          <a:lstStyle/>
          <a:p>
            <a:pPr lvl="0">
              <a:lnSpc>
                <a:spcPct val="90000"/>
              </a:lnSpc>
            </a:pPr>
            <a:r>
              <a:rPr lang="en" sz="5400" dirty="0" smtClean="0"/>
              <a:t/>
            </a:r>
            <a:br>
              <a:rPr lang="en" sz="5400" dirty="0" smtClean="0"/>
            </a:br>
            <a:r>
              <a:rPr lang="en" sz="5400" dirty="0" smtClean="0"/>
              <a:t/>
            </a:r>
            <a:br>
              <a:rPr lang="en" sz="5400" dirty="0" smtClean="0"/>
            </a:br>
            <a:endParaRPr sz="6000" dirty="0">
              <a:solidFill>
                <a:srgbClr val="F44336"/>
              </a:solidFill>
              <a:effectLst>
                <a:outerShdw blurRad="38100" dist="38100" dir="2700000" algn="tl">
                  <a:srgbClr val="000000">
                    <a:alpha val="43137"/>
                  </a:srgbClr>
                </a:outerShdw>
              </a:effectLst>
            </a:endParaRPr>
          </a:p>
        </p:txBody>
      </p:sp>
      <p:sp>
        <p:nvSpPr>
          <p:cNvPr id="149" name="Google Shape;149;p2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
            <a:ext cx="4733925" cy="19240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2209800"/>
            <a:ext cx="5137709" cy="2133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4648200"/>
            <a:ext cx="6629400" cy="1881663"/>
          </a:xfrm>
          <a:prstGeom prst="rect">
            <a:avLst/>
          </a:prstGeom>
        </p:spPr>
      </p:pic>
      <p:sp>
        <p:nvSpPr>
          <p:cNvPr id="9" name="Rectangle 8"/>
          <p:cNvSpPr/>
          <p:nvPr/>
        </p:nvSpPr>
        <p:spPr>
          <a:xfrm>
            <a:off x="7645400" y="897466"/>
            <a:ext cx="1099981" cy="2215991"/>
          </a:xfrm>
          <a:prstGeom prst="rect">
            <a:avLst/>
          </a:prstGeom>
        </p:spPr>
        <p:txBody>
          <a:bodyPr wrap="none">
            <a:spAutoFit/>
          </a:bodyPr>
          <a:lstStyle/>
          <a:p>
            <a:r>
              <a:rPr lang="en" sz="13800" b="1" dirty="0">
                <a:solidFill>
                  <a:schemeClr val="bg1"/>
                </a:solidFill>
                <a:effectLst>
                  <a:outerShdw blurRad="38100" dist="38100" dir="2700000" algn="tl">
                    <a:srgbClr val="000000">
                      <a:alpha val="43137"/>
                    </a:srgbClr>
                  </a:outerShdw>
                </a:effectLst>
                <a:latin typeface="Karla" panose="020B0604020202020204" charset="0"/>
                <a:ea typeface="Yu Gothic Light" panose="020B0300000000000000" pitchFamily="34" charset="-128"/>
              </a:rPr>
              <a:t>?</a:t>
            </a:r>
            <a:endParaRPr lang="en-US" sz="1800" b="1" dirty="0">
              <a:solidFill>
                <a:schemeClr val="bg1"/>
              </a:solidFill>
            </a:endParaRPr>
          </a:p>
        </p:txBody>
      </p:sp>
    </p:spTree>
    <p:extLst>
      <p:ext uri="{BB962C8B-B14F-4D97-AF65-F5344CB8AC3E}">
        <p14:creationId xmlns:p14="http://schemas.microsoft.com/office/powerpoint/2010/main" val="239257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8"/>
        <p:cNvGrpSpPr/>
        <p:nvPr/>
      </p:nvGrpSpPr>
      <p:grpSpPr>
        <a:xfrm>
          <a:off x="0" y="0"/>
          <a:ext cx="0" cy="0"/>
          <a:chOff x="0" y="0"/>
          <a:chExt cx="0" cy="0"/>
        </a:xfrm>
      </p:grpSpPr>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100666"/>
            <a:ext cx="7769846" cy="22217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 y="3545346"/>
            <a:ext cx="7772400" cy="209535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8"/>
        <p:cNvGrpSpPr/>
        <p:nvPr/>
      </p:nvGrpSpPr>
      <p:grpSpPr>
        <a:xfrm>
          <a:off x="0" y="0"/>
          <a:ext cx="0" cy="0"/>
          <a:chOff x="0" y="0"/>
          <a:chExt cx="0" cy="0"/>
        </a:xfrm>
      </p:grpSpPr>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
        <p:nvSpPr>
          <p:cNvPr id="4" name="Rectangle 3"/>
          <p:cNvSpPr/>
          <p:nvPr/>
        </p:nvSpPr>
        <p:spPr>
          <a:xfrm>
            <a:off x="575733" y="381000"/>
            <a:ext cx="8077200" cy="5724644"/>
          </a:xfrm>
          <a:prstGeom prst="rect">
            <a:avLst/>
          </a:prstGeom>
        </p:spPr>
        <p:txBody>
          <a:bodyPr wrap="square">
            <a:spAutoFit/>
          </a:bodyPr>
          <a:lstStyle/>
          <a:p>
            <a:r>
              <a:rPr lang="en-US" sz="2400" b="1" dirty="0" smtClean="0">
                <a:solidFill>
                  <a:schemeClr val="bg1"/>
                </a:solidFill>
              </a:rPr>
              <a:t>Birth Pangs</a:t>
            </a:r>
          </a:p>
          <a:p>
            <a:endParaRPr lang="en-US" sz="1800" dirty="0">
              <a:solidFill>
                <a:schemeClr val="bg1"/>
              </a:solidFill>
            </a:endParaRPr>
          </a:p>
          <a:p>
            <a:r>
              <a:rPr lang="en-US" sz="1800" dirty="0" smtClean="0">
                <a:solidFill>
                  <a:schemeClr val="bg1"/>
                </a:solidFill>
              </a:rPr>
              <a:t>As </a:t>
            </a:r>
            <a:r>
              <a:rPr lang="en-US" sz="1800" dirty="0">
                <a:solidFill>
                  <a:schemeClr val="bg1"/>
                </a:solidFill>
              </a:rPr>
              <a:t>he sat on the Mount of Olives, the disciples came to him privately, saying, “Tell us, when will these things be, and what will be the sign of your coming and of the end of the age?” </a:t>
            </a:r>
            <a:r>
              <a:rPr lang="en-US" sz="1800" dirty="0" smtClean="0">
                <a:solidFill>
                  <a:schemeClr val="bg1"/>
                </a:solidFill>
              </a:rPr>
              <a:t>And </a:t>
            </a:r>
            <a:r>
              <a:rPr lang="en-US" sz="1800" dirty="0">
                <a:solidFill>
                  <a:schemeClr val="bg1"/>
                </a:solidFill>
              </a:rPr>
              <a:t>Jesus answered them, “See that no one leads you astray. </a:t>
            </a:r>
            <a:r>
              <a:rPr lang="en-US" sz="1800" dirty="0" smtClean="0">
                <a:solidFill>
                  <a:schemeClr val="bg1"/>
                </a:solidFill>
              </a:rPr>
              <a:t>For </a:t>
            </a:r>
            <a:r>
              <a:rPr lang="en-US" sz="1800" dirty="0">
                <a:solidFill>
                  <a:schemeClr val="bg1"/>
                </a:solidFill>
              </a:rPr>
              <a:t>many will come in my name, saying, ‘I am the Christ,’ and they will lead many astray. </a:t>
            </a:r>
            <a:r>
              <a:rPr lang="en-US" sz="1800" dirty="0" smtClean="0">
                <a:solidFill>
                  <a:schemeClr val="bg1"/>
                </a:solidFill>
              </a:rPr>
              <a:t>And </a:t>
            </a:r>
            <a:r>
              <a:rPr lang="en-US" sz="1800" dirty="0">
                <a:solidFill>
                  <a:schemeClr val="bg1"/>
                </a:solidFill>
              </a:rPr>
              <a:t>you will hear of wars and rumors of wars. See that you are not alarmed, for this must take place, but the end is not yet. </a:t>
            </a:r>
            <a:r>
              <a:rPr lang="en-US" sz="1800" dirty="0" smtClean="0">
                <a:solidFill>
                  <a:schemeClr val="bg1"/>
                </a:solidFill>
              </a:rPr>
              <a:t>For </a:t>
            </a:r>
            <a:r>
              <a:rPr lang="en-US" sz="1800" dirty="0">
                <a:solidFill>
                  <a:schemeClr val="bg1"/>
                </a:solidFill>
              </a:rPr>
              <a:t>nation will rise against nation, and kingdom against kingdom, and there will be famines and earthquakes in various places. </a:t>
            </a:r>
            <a:r>
              <a:rPr lang="en-US" sz="1800" dirty="0" smtClean="0">
                <a:solidFill>
                  <a:schemeClr val="bg1"/>
                </a:solidFill>
              </a:rPr>
              <a:t>All </a:t>
            </a:r>
            <a:r>
              <a:rPr lang="en-US" sz="1800" dirty="0">
                <a:solidFill>
                  <a:schemeClr val="bg1"/>
                </a:solidFill>
              </a:rPr>
              <a:t>these are but the beginning of the </a:t>
            </a:r>
            <a:r>
              <a:rPr lang="en-US" sz="1800" b="1" dirty="0">
                <a:solidFill>
                  <a:schemeClr val="bg1"/>
                </a:solidFill>
              </a:rPr>
              <a:t>birth pains</a:t>
            </a:r>
            <a:r>
              <a:rPr lang="en-US" sz="1800" dirty="0">
                <a:solidFill>
                  <a:schemeClr val="bg1"/>
                </a:solidFill>
              </a:rPr>
              <a:t>.</a:t>
            </a:r>
          </a:p>
          <a:p>
            <a:endParaRPr lang="en-US" sz="1800" dirty="0">
              <a:solidFill>
                <a:schemeClr val="bg1"/>
              </a:solidFill>
            </a:endParaRPr>
          </a:p>
          <a:p>
            <a:r>
              <a:rPr lang="en-US" sz="1800" dirty="0" smtClean="0">
                <a:solidFill>
                  <a:schemeClr val="bg1"/>
                </a:solidFill>
              </a:rPr>
              <a:t>“</a:t>
            </a:r>
            <a:r>
              <a:rPr lang="en-US" sz="1800" dirty="0">
                <a:solidFill>
                  <a:schemeClr val="bg1"/>
                </a:solidFill>
              </a:rPr>
              <a:t>Then they will deliver you up to tribulation and put you to death, and you will be hated by all nations for my name’s sake. </a:t>
            </a:r>
            <a:r>
              <a:rPr lang="en-US" sz="1800" dirty="0" smtClean="0">
                <a:solidFill>
                  <a:schemeClr val="bg1"/>
                </a:solidFill>
              </a:rPr>
              <a:t>And </a:t>
            </a:r>
            <a:r>
              <a:rPr lang="en-US" sz="1800" dirty="0">
                <a:solidFill>
                  <a:schemeClr val="bg1"/>
                </a:solidFill>
              </a:rPr>
              <a:t>then many will fall </a:t>
            </a:r>
            <a:r>
              <a:rPr lang="en-US" sz="1800" dirty="0" smtClean="0">
                <a:solidFill>
                  <a:schemeClr val="bg1"/>
                </a:solidFill>
              </a:rPr>
              <a:t>away </a:t>
            </a:r>
            <a:r>
              <a:rPr lang="en-US" sz="1800" dirty="0">
                <a:solidFill>
                  <a:schemeClr val="bg1"/>
                </a:solidFill>
              </a:rPr>
              <a:t>and betray one another and hate one another. </a:t>
            </a:r>
            <a:r>
              <a:rPr lang="en-US" sz="1800" dirty="0" smtClean="0">
                <a:solidFill>
                  <a:schemeClr val="bg1"/>
                </a:solidFill>
              </a:rPr>
              <a:t>And </a:t>
            </a:r>
            <a:r>
              <a:rPr lang="en-US" sz="1800" dirty="0">
                <a:solidFill>
                  <a:schemeClr val="bg1"/>
                </a:solidFill>
              </a:rPr>
              <a:t>many false prophets will arise and lead many astray. </a:t>
            </a:r>
            <a:r>
              <a:rPr lang="en-US" sz="1800" dirty="0" smtClean="0">
                <a:solidFill>
                  <a:schemeClr val="bg1"/>
                </a:solidFill>
              </a:rPr>
              <a:t>And </a:t>
            </a:r>
            <a:r>
              <a:rPr lang="en-US" sz="1800" dirty="0">
                <a:solidFill>
                  <a:schemeClr val="bg1"/>
                </a:solidFill>
              </a:rPr>
              <a:t>because lawlessness will be increased, the love of many will grow cold. </a:t>
            </a:r>
            <a:r>
              <a:rPr lang="en-US" sz="1800" dirty="0" smtClean="0">
                <a:solidFill>
                  <a:schemeClr val="bg1"/>
                </a:solidFill>
              </a:rPr>
              <a:t>But </a:t>
            </a:r>
            <a:r>
              <a:rPr lang="en-US" sz="1800" dirty="0">
                <a:solidFill>
                  <a:schemeClr val="bg1"/>
                </a:solidFill>
              </a:rPr>
              <a:t>the one who endures to the end will be saved. </a:t>
            </a:r>
            <a:r>
              <a:rPr lang="en-US" sz="1800" dirty="0" smtClean="0">
                <a:solidFill>
                  <a:schemeClr val="bg1"/>
                </a:solidFill>
              </a:rPr>
              <a:t>And </a:t>
            </a:r>
            <a:r>
              <a:rPr lang="en-US" sz="1800" dirty="0">
                <a:solidFill>
                  <a:schemeClr val="bg1"/>
                </a:solidFill>
              </a:rPr>
              <a:t>this gospel of the kingdom will be proclaimed throughout the whole world as a testimony to all nations, and then the end will </a:t>
            </a:r>
            <a:r>
              <a:rPr lang="en-US" sz="1800" dirty="0" smtClean="0">
                <a:solidFill>
                  <a:schemeClr val="bg1"/>
                </a:solidFill>
              </a:rPr>
              <a:t>come.</a:t>
            </a:r>
          </a:p>
          <a:p>
            <a:pPr algn="r"/>
            <a:r>
              <a:rPr lang="en-US" sz="1800" dirty="0" smtClean="0">
                <a:solidFill>
                  <a:schemeClr val="bg1"/>
                </a:solidFill>
              </a:rPr>
              <a:t>Matthew 24:3-14</a:t>
            </a:r>
            <a:r>
              <a:rPr lang="en-US" dirty="0" smtClean="0"/>
              <a:t>.</a:t>
            </a:r>
            <a:endParaRPr lang="en-US" dirty="0"/>
          </a:p>
        </p:txBody>
      </p:sp>
    </p:spTree>
    <p:extLst>
      <p:ext uri="{BB962C8B-B14F-4D97-AF65-F5344CB8AC3E}">
        <p14:creationId xmlns:p14="http://schemas.microsoft.com/office/powerpoint/2010/main" val="34493050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p:nvSpPr>
          <p:cNvPr id="265" name="Google Shape;265;p2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03"/>
            <a:ext cx="9144000" cy="6852793"/>
          </a:xfrm>
          <a:prstGeom prst="rect">
            <a:avLst/>
          </a:prstGeom>
        </p:spPr>
      </p:pic>
      <p:sp>
        <p:nvSpPr>
          <p:cNvPr id="5" name="Rectangle 4"/>
          <p:cNvSpPr/>
          <p:nvPr/>
        </p:nvSpPr>
        <p:spPr>
          <a:xfrm>
            <a:off x="5029200" y="640080"/>
            <a:ext cx="3148619" cy="307777"/>
          </a:xfrm>
          <a:prstGeom prst="rect">
            <a:avLst/>
          </a:prstGeom>
        </p:spPr>
        <p:txBody>
          <a:bodyPr wrap="none">
            <a:spAutoFit/>
          </a:bodyPr>
          <a:lstStyle/>
          <a:p>
            <a:r>
              <a:rPr lang="en-US" dirty="0">
                <a:solidFill>
                  <a:schemeClr val="bg1"/>
                </a:solidFill>
              </a:rPr>
              <a:t>https://hiskingdom.us/omega/epitaph</a:t>
            </a:r>
            <a:r>
              <a:rPr lang="en-US" dirty="0"/>
              <a:t>/</a:t>
            </a:r>
          </a:p>
        </p:txBody>
      </p:sp>
    </p:spTree>
    <p:extLst>
      <p:ext uri="{BB962C8B-B14F-4D97-AF65-F5344CB8AC3E}">
        <p14:creationId xmlns:p14="http://schemas.microsoft.com/office/powerpoint/2010/main" val="873778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Shape 191"/>
        <p:cNvGrpSpPr/>
        <p:nvPr/>
      </p:nvGrpSpPr>
      <p:grpSpPr>
        <a:xfrm>
          <a:off x="0" y="0"/>
          <a:ext cx="0" cy="0"/>
          <a:chOff x="0" y="0"/>
          <a:chExt cx="0" cy="0"/>
        </a:xfrm>
      </p:grpSpPr>
      <p:sp>
        <p:nvSpPr>
          <p:cNvPr id="192" name="Google Shape;192;p24"/>
          <p:cNvSpPr txBox="1">
            <a:spLocks noGrp="1"/>
          </p:cNvSpPr>
          <p:nvPr>
            <p:ph type="title"/>
          </p:nvPr>
        </p:nvSpPr>
        <p:spPr>
          <a:xfrm>
            <a:off x="381000" y="3048000"/>
            <a:ext cx="2209800" cy="2809567"/>
          </a:xfrm>
          <a:prstGeom prst="rect">
            <a:avLst/>
          </a:prstGeom>
        </p:spPr>
        <p:txBody>
          <a:bodyPr spcFirstLastPara="1" wrap="square" lIns="91425" tIns="91425" rIns="91425" bIns="91425" anchor="b" anchorCtr="0">
            <a:noAutofit/>
          </a:bodyPr>
          <a:lstStyle/>
          <a:p>
            <a:pPr lvl="0"/>
            <a:r>
              <a:rPr lang="en-US" dirty="0" smtClean="0">
                <a:ea typeface="Karla"/>
                <a:cs typeface="Karla"/>
              </a:rPr>
              <a:t>or…</a:t>
            </a:r>
            <a:br>
              <a:rPr lang="en-US" dirty="0" smtClean="0">
                <a:ea typeface="Karla"/>
                <a:cs typeface="Karla"/>
              </a:rPr>
            </a:br>
            <a:r>
              <a:rPr lang="en-US" dirty="0" smtClean="0">
                <a:ea typeface="Karla"/>
                <a:cs typeface="Karla"/>
              </a:rPr>
              <a:t/>
            </a:r>
            <a:br>
              <a:rPr lang="en-US" dirty="0" smtClean="0">
                <a:ea typeface="Karla"/>
                <a:cs typeface="Karla"/>
              </a:rPr>
            </a:br>
            <a:r>
              <a:rPr lang="en-US" dirty="0" smtClean="0">
                <a:solidFill>
                  <a:srgbClr val="C00000"/>
                </a:solidFill>
                <a:effectLst>
                  <a:outerShdw blurRad="38100" dist="38100" dir="2700000" algn="tl">
                    <a:srgbClr val="000000">
                      <a:alpha val="43137"/>
                    </a:srgbClr>
                  </a:outerShdw>
                </a:effectLst>
                <a:ea typeface="Karla"/>
                <a:cs typeface="Karla"/>
              </a:rPr>
              <a:t>THE LION OF JUDAH RETURNS</a:t>
            </a:r>
            <a:br>
              <a:rPr lang="en-US" dirty="0" smtClean="0">
                <a:solidFill>
                  <a:srgbClr val="C00000"/>
                </a:solidFill>
                <a:effectLst>
                  <a:outerShdw blurRad="38100" dist="38100" dir="2700000" algn="tl">
                    <a:srgbClr val="000000">
                      <a:alpha val="43137"/>
                    </a:srgbClr>
                  </a:outerShdw>
                </a:effectLst>
                <a:ea typeface="Karla"/>
                <a:cs typeface="Karla"/>
              </a:rPr>
            </a:br>
            <a:r>
              <a:rPr lang="en-US" dirty="0" smtClean="0">
                <a:ea typeface="Karla"/>
                <a:cs typeface="Karla"/>
              </a:rPr>
              <a:t>AND THE </a:t>
            </a:r>
            <a:r>
              <a:rPr lang="en-US" dirty="0" smtClean="0">
                <a:solidFill>
                  <a:srgbClr val="000000"/>
                </a:solidFill>
                <a:effectLst>
                  <a:outerShdw blurRad="38100" dist="38100" dir="2700000" algn="tl">
                    <a:srgbClr val="000000">
                      <a:alpha val="43137"/>
                    </a:srgbClr>
                  </a:outerShdw>
                </a:effectLst>
                <a:ea typeface="Karla"/>
                <a:cs typeface="Karla"/>
              </a:rPr>
              <a:t>CLOSE OF </a:t>
            </a:r>
            <a:r>
              <a:rPr lang="en-US" dirty="0">
                <a:solidFill>
                  <a:srgbClr val="000000"/>
                </a:solidFill>
                <a:effectLst>
                  <a:outerShdw blurRad="38100" dist="38100" dir="2700000" algn="tl">
                    <a:srgbClr val="000000">
                      <a:alpha val="43137"/>
                    </a:srgbClr>
                  </a:outerShdw>
                </a:effectLst>
                <a:ea typeface="Karla"/>
                <a:cs typeface="Karla"/>
              </a:rPr>
              <a:t>THE AGE</a:t>
            </a:r>
            <a:endParaRPr dirty="0">
              <a:solidFill>
                <a:srgbClr val="000000"/>
              </a:solidFill>
              <a:effectLst>
                <a:outerShdw blurRad="38100" dist="38100" dir="2700000" algn="tl">
                  <a:srgbClr val="000000">
                    <a:alpha val="43137"/>
                  </a:srgbClr>
                </a:outerShdw>
              </a:effectLst>
              <a:latin typeface="Karla"/>
              <a:ea typeface="Karla"/>
              <a:cs typeface="Karla"/>
              <a:sym typeface="Karla"/>
            </a:endParaRPr>
          </a:p>
        </p:txBody>
      </p:sp>
      <p:sp>
        <p:nvSpPr>
          <p:cNvPr id="193" name="Google Shape;193;p24"/>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381000" y="5181600"/>
            <a:ext cx="2209700" cy="93312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cap="all" dirty="0" smtClean="0">
                <a:solidFill>
                  <a:srgbClr val="0166AB"/>
                </a:solidFill>
                <a:effectLst>
                  <a:outerShdw blurRad="38100" dist="38100" dir="2700000" algn="tl">
                    <a:srgbClr val="000000">
                      <a:alpha val="43137"/>
                    </a:srgbClr>
                  </a:outerShdw>
                </a:effectLst>
              </a:rPr>
              <a:t>NEW &amp; old</a:t>
            </a:r>
            <a:r>
              <a:rPr lang="en" cap="all" dirty="0" smtClean="0">
                <a:solidFill>
                  <a:srgbClr val="0166AB"/>
                </a:solidFill>
              </a:rPr>
              <a:t/>
            </a:r>
            <a:br>
              <a:rPr lang="en" cap="all" dirty="0" smtClean="0">
                <a:solidFill>
                  <a:srgbClr val="0166AB"/>
                </a:solidFill>
              </a:rPr>
            </a:br>
            <a:r>
              <a:rPr lang="en" cap="all" dirty="0" smtClean="0">
                <a:solidFill>
                  <a:srgbClr val="0166AB"/>
                </a:solidFill>
                <a:effectLst>
                  <a:outerShdw blurRad="38100" dist="38100" dir="2700000" algn="tl">
                    <a:srgbClr val="000000">
                      <a:alpha val="43137"/>
                    </a:srgbClr>
                  </a:outerShdw>
                </a:effectLst>
              </a:rPr>
              <a:t>resourceS</a:t>
            </a:r>
            <a:endParaRPr dirty="0">
              <a:solidFill>
                <a:srgbClr val="0166AB"/>
              </a:solidFill>
              <a:effectLst>
                <a:outerShdw blurRad="38100" dist="38100" dir="2700000" algn="tl">
                  <a:srgbClr val="000000">
                    <a:alpha val="43137"/>
                  </a:srgbClr>
                </a:outerShdw>
              </a:effectLst>
            </a:endParaRPr>
          </a:p>
        </p:txBody>
      </p:sp>
      <p:sp>
        <p:nvSpPr>
          <p:cNvPr id="292" name="Google Shape;292;p31"/>
          <p:cNvSpPr txBox="1"/>
          <p:nvPr/>
        </p:nvSpPr>
        <p:spPr>
          <a:xfrm>
            <a:off x="2620549" y="1231044"/>
            <a:ext cx="5943600" cy="1056233"/>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buNone/>
            </a:pPr>
            <a:r>
              <a:rPr lang="en" sz="2000" b="1" dirty="0" smtClean="0">
                <a:solidFill>
                  <a:srgbClr val="FFFFFF"/>
                </a:solidFill>
                <a:latin typeface="Karla"/>
                <a:ea typeface="Karla"/>
                <a:cs typeface="Karla"/>
                <a:sym typeface="Karla"/>
              </a:rPr>
              <a:t>The Unseen Realm:</a:t>
            </a:r>
          </a:p>
          <a:p>
            <a:pPr marL="0" lvl="0" indent="0" rtl="0">
              <a:spcBef>
                <a:spcPts val="0"/>
              </a:spcBef>
              <a:buNone/>
            </a:pPr>
            <a:r>
              <a:rPr lang="en" sz="1800" dirty="0" smtClean="0">
                <a:solidFill>
                  <a:srgbClr val="FFFFFF"/>
                </a:solidFill>
                <a:latin typeface="Karla"/>
                <a:ea typeface="Karla"/>
                <a:cs typeface="Karla"/>
                <a:sym typeface="Karla"/>
              </a:rPr>
              <a:t>  Recovering the Supernatural Worldview of the Bible</a:t>
            </a:r>
          </a:p>
          <a:p>
            <a:pPr marL="0" lvl="0" indent="0" rtl="0">
              <a:spcBef>
                <a:spcPts val="0"/>
              </a:spcBef>
              <a:spcAft>
                <a:spcPts val="0"/>
              </a:spcAft>
              <a:buNone/>
            </a:pPr>
            <a:r>
              <a:rPr lang="en" sz="1800" dirty="0" smtClean="0">
                <a:solidFill>
                  <a:srgbClr val="FFFFFF"/>
                </a:solidFill>
                <a:latin typeface="Karla"/>
                <a:ea typeface="Karla"/>
                <a:cs typeface="Karla"/>
                <a:sym typeface="Karla"/>
              </a:rPr>
              <a:t>    Michael S. Heiser, Lexham Press, 2015</a:t>
            </a:r>
            <a:endParaRPr sz="1800" dirty="0">
              <a:solidFill>
                <a:srgbClr val="FFFFFF"/>
              </a:solidFill>
              <a:latin typeface="Karla"/>
              <a:ea typeface="Karla"/>
              <a:cs typeface="Karla"/>
              <a:sym typeface="Karla"/>
            </a:endParaRPr>
          </a:p>
        </p:txBody>
      </p:sp>
      <p:grpSp>
        <p:nvGrpSpPr>
          <p:cNvPr id="293" name="Google Shape;293;p31"/>
          <p:cNvGrpSpPr/>
          <p:nvPr/>
        </p:nvGrpSpPr>
        <p:grpSpPr>
          <a:xfrm>
            <a:off x="3875299" y="2334827"/>
            <a:ext cx="376898" cy="440460"/>
            <a:chOff x="5323500" y="1591325"/>
            <a:chExt cx="376898" cy="330345"/>
          </a:xfrm>
        </p:grpSpPr>
        <p:sp>
          <p:nvSpPr>
            <p:cNvPr id="294" name="Google Shape;294;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31"/>
          <p:cNvGrpSpPr/>
          <p:nvPr/>
        </p:nvGrpSpPr>
        <p:grpSpPr>
          <a:xfrm>
            <a:off x="4396598" y="3861422"/>
            <a:ext cx="376898" cy="440460"/>
            <a:chOff x="5323500" y="1591325"/>
            <a:chExt cx="376898" cy="330345"/>
          </a:xfrm>
        </p:grpSpPr>
        <p:sp>
          <p:nvSpPr>
            <p:cNvPr id="297" name="Google Shape;297;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31"/>
          <p:cNvSpPr txBox="1"/>
          <p:nvPr/>
        </p:nvSpPr>
        <p:spPr>
          <a:xfrm>
            <a:off x="2895600" y="2751627"/>
            <a:ext cx="5637096" cy="1008334"/>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2000" b="1" dirty="0" smtClean="0">
                <a:solidFill>
                  <a:srgbClr val="FFFFFF"/>
                </a:solidFill>
                <a:latin typeface="Karla"/>
                <a:ea typeface="Karla"/>
                <a:cs typeface="Karla"/>
                <a:sym typeface="Karla"/>
              </a:rPr>
              <a:t>The Qur’an and Its Biblical Reflexes</a:t>
            </a:r>
          </a:p>
          <a:p>
            <a:pPr marL="0" lvl="0" indent="0" rtl="0">
              <a:spcBef>
                <a:spcPts val="0"/>
              </a:spcBef>
              <a:buNone/>
            </a:pPr>
            <a:r>
              <a:rPr lang="en-US" sz="1800" b="1" dirty="0">
                <a:solidFill>
                  <a:srgbClr val="FFFFFF"/>
                </a:solidFill>
                <a:latin typeface="Karla"/>
                <a:ea typeface="Karla"/>
                <a:cs typeface="Karla"/>
                <a:sym typeface="Karla"/>
              </a:rPr>
              <a:t> </a:t>
            </a:r>
            <a:r>
              <a:rPr lang="en-US" sz="1800" b="1" dirty="0" smtClean="0">
                <a:solidFill>
                  <a:srgbClr val="FFFFFF"/>
                </a:solidFill>
                <a:latin typeface="Karla"/>
                <a:ea typeface="Karla"/>
                <a:cs typeface="Karla"/>
                <a:sym typeface="Karla"/>
              </a:rPr>
              <a:t> </a:t>
            </a:r>
            <a:r>
              <a:rPr lang="en-US" sz="1800" dirty="0" smtClean="0">
                <a:solidFill>
                  <a:srgbClr val="FFFFFF"/>
                </a:solidFill>
                <a:latin typeface="Karla"/>
                <a:ea typeface="Karla"/>
                <a:cs typeface="Karla"/>
                <a:sym typeface="Karla"/>
              </a:rPr>
              <a:t>Investigations into the Genesis of a Religion</a:t>
            </a:r>
          </a:p>
          <a:p>
            <a:pPr marL="0" lvl="0" indent="0" rtl="0">
              <a:spcBef>
                <a:spcPts val="0"/>
              </a:spcBef>
              <a:spcAft>
                <a:spcPts val="600"/>
              </a:spcAft>
              <a:buNone/>
            </a:pPr>
            <a:r>
              <a:rPr lang="en-US" sz="1800" dirty="0">
                <a:solidFill>
                  <a:srgbClr val="FFFFFF"/>
                </a:solidFill>
                <a:latin typeface="Karla"/>
                <a:ea typeface="Karla"/>
                <a:cs typeface="Karla"/>
                <a:sym typeface="Karla"/>
              </a:rPr>
              <a:t> </a:t>
            </a:r>
            <a:r>
              <a:rPr lang="en-US" sz="1800" dirty="0" smtClean="0">
                <a:solidFill>
                  <a:srgbClr val="FFFFFF"/>
                </a:solidFill>
                <a:latin typeface="Karla"/>
                <a:ea typeface="Karla"/>
                <a:cs typeface="Karla"/>
                <a:sym typeface="Karla"/>
              </a:rPr>
              <a:t>   Dr. Mark </a:t>
            </a:r>
            <a:r>
              <a:rPr lang="en-US" sz="1800" dirty="0" err="1" smtClean="0">
                <a:solidFill>
                  <a:srgbClr val="FFFFFF"/>
                </a:solidFill>
                <a:latin typeface="Karla"/>
                <a:ea typeface="Karla"/>
                <a:cs typeface="Karla"/>
                <a:sym typeface="Karla"/>
              </a:rPr>
              <a:t>Durie</a:t>
            </a:r>
            <a:r>
              <a:rPr lang="en-US" sz="1800" dirty="0" smtClean="0">
                <a:solidFill>
                  <a:srgbClr val="FFFFFF"/>
                </a:solidFill>
                <a:latin typeface="Karla"/>
                <a:ea typeface="Karla"/>
                <a:cs typeface="Karla"/>
                <a:sym typeface="Karla"/>
              </a:rPr>
              <a:t>, Lexington Books, 2020</a:t>
            </a:r>
            <a:endParaRPr sz="1800" dirty="0">
              <a:solidFill>
                <a:srgbClr val="FFFFFF"/>
              </a:solidFill>
              <a:latin typeface="Karla"/>
              <a:ea typeface="Karla"/>
              <a:cs typeface="Karla"/>
              <a:sym typeface="Karla"/>
            </a:endParaRPr>
          </a:p>
        </p:txBody>
      </p:sp>
      <p:sp>
        <p:nvSpPr>
          <p:cNvPr id="300" name="Google Shape;300;p31"/>
          <p:cNvSpPr txBox="1"/>
          <p:nvPr/>
        </p:nvSpPr>
        <p:spPr>
          <a:xfrm>
            <a:off x="3251101" y="4301882"/>
            <a:ext cx="5251743" cy="857200"/>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2000" b="1" dirty="0" smtClean="0">
                <a:solidFill>
                  <a:srgbClr val="FFFFFF"/>
                </a:solidFill>
                <a:latin typeface="Karla"/>
                <a:ea typeface="Karla"/>
                <a:cs typeface="Karla"/>
                <a:sym typeface="Karla"/>
              </a:rPr>
              <a:t>The ESV Study Bible </a:t>
            </a:r>
            <a:r>
              <a:rPr lang="en-US" sz="2000" i="1" dirty="0" smtClean="0">
                <a:solidFill>
                  <a:srgbClr val="FFFFFF"/>
                </a:solidFill>
                <a:latin typeface="Karla"/>
                <a:ea typeface="Karla"/>
                <a:cs typeface="Karla"/>
                <a:sym typeface="Karla"/>
              </a:rPr>
              <a:t>plus</a:t>
            </a:r>
            <a:r>
              <a:rPr lang="en-US" sz="2000" b="1" dirty="0" smtClean="0">
                <a:solidFill>
                  <a:srgbClr val="FFFFFF"/>
                </a:solidFill>
                <a:latin typeface="Karla"/>
                <a:ea typeface="Karla"/>
                <a:cs typeface="Karla"/>
                <a:sym typeface="Karla"/>
              </a:rPr>
              <a:t> NJB or WEB</a:t>
            </a:r>
          </a:p>
          <a:p>
            <a:pPr lvl="0"/>
            <a:r>
              <a:rPr lang="en-US" sz="1800" dirty="0" smtClean="0">
                <a:solidFill>
                  <a:srgbClr val="FFFFFF"/>
                </a:solidFill>
                <a:latin typeface="Karla"/>
                <a:ea typeface="Karla"/>
                <a:cs typeface="Karla"/>
                <a:sym typeface="Karla"/>
              </a:rPr>
              <a:t>  Lane Dennis, et al., </a:t>
            </a:r>
            <a:r>
              <a:rPr lang="en-US" sz="1800" dirty="0">
                <a:solidFill>
                  <a:srgbClr val="FFFFFF"/>
                </a:solidFill>
                <a:latin typeface="Karla"/>
                <a:ea typeface="Karla"/>
                <a:cs typeface="Karla"/>
                <a:sym typeface="Karla"/>
              </a:rPr>
              <a:t>2016 </a:t>
            </a:r>
            <a:r>
              <a:rPr lang="en-US" sz="1800" i="1" dirty="0">
                <a:solidFill>
                  <a:srgbClr val="FFFFFF"/>
                </a:solidFill>
                <a:latin typeface="Karla"/>
                <a:ea typeface="Karla"/>
                <a:cs typeface="Karla"/>
                <a:sym typeface="Karla"/>
              </a:rPr>
              <a:t>plus</a:t>
            </a:r>
            <a:r>
              <a:rPr lang="en-US" sz="1800" dirty="0">
                <a:solidFill>
                  <a:srgbClr val="FFFFFF"/>
                </a:solidFill>
                <a:latin typeface="Karla"/>
                <a:ea typeface="Karla"/>
                <a:cs typeface="Karla"/>
                <a:sym typeface="Karla"/>
              </a:rPr>
              <a:t> </a:t>
            </a:r>
            <a:r>
              <a:rPr lang="en-US" sz="1800" dirty="0" smtClean="0">
                <a:solidFill>
                  <a:srgbClr val="FFFFFF"/>
                </a:solidFill>
                <a:latin typeface="Karla"/>
                <a:ea typeface="Karla"/>
                <a:cs typeface="Karla"/>
                <a:sym typeface="Karla"/>
                <a:hlinkClick r:id="rId3"/>
              </a:rPr>
              <a:t>ebible.org/web</a:t>
            </a:r>
            <a:endParaRPr lang="en-US" sz="1800" dirty="0" smtClean="0">
              <a:solidFill>
                <a:srgbClr val="FFFFFF"/>
              </a:solidFill>
              <a:latin typeface="Karla"/>
              <a:ea typeface="Karla"/>
              <a:cs typeface="Karla"/>
              <a:sym typeface="Karla"/>
            </a:endParaRPr>
          </a:p>
          <a:p>
            <a:pPr marL="0" lvl="0" indent="0" rtl="0">
              <a:spcBef>
                <a:spcPts val="0"/>
              </a:spcBef>
              <a:spcAft>
                <a:spcPts val="600"/>
              </a:spcAft>
              <a:buNone/>
            </a:pPr>
            <a:r>
              <a:rPr lang="en-US" sz="1800" dirty="0" smtClean="0">
                <a:solidFill>
                  <a:srgbClr val="FFFFFF"/>
                </a:solidFill>
                <a:latin typeface="Karla"/>
                <a:ea typeface="Karla"/>
                <a:cs typeface="Karla"/>
                <a:sym typeface="Karla"/>
              </a:rPr>
              <a:t>     Gen 2, </a:t>
            </a:r>
            <a:r>
              <a:rPr lang="en-US" sz="1800" dirty="0" err="1" smtClean="0">
                <a:solidFill>
                  <a:srgbClr val="FFFFFF"/>
                </a:solidFill>
                <a:latin typeface="Karla"/>
                <a:ea typeface="Karla"/>
                <a:cs typeface="Karla"/>
                <a:sym typeface="Karla"/>
              </a:rPr>
              <a:t>Deut</a:t>
            </a:r>
            <a:r>
              <a:rPr lang="en-US" sz="1800" dirty="0" smtClean="0">
                <a:solidFill>
                  <a:srgbClr val="FFFFFF"/>
                </a:solidFill>
                <a:latin typeface="Karla"/>
                <a:ea typeface="Karla"/>
                <a:cs typeface="Karla"/>
                <a:sym typeface="Karla"/>
              </a:rPr>
              <a:t> 32, Daniel 7, </a:t>
            </a:r>
            <a:r>
              <a:rPr lang="en-US" sz="1800" dirty="0" err="1" smtClean="0">
                <a:solidFill>
                  <a:srgbClr val="FFFFFF"/>
                </a:solidFill>
                <a:latin typeface="Karla"/>
                <a:ea typeface="Karla"/>
                <a:cs typeface="Karla"/>
                <a:sym typeface="Karla"/>
              </a:rPr>
              <a:t>Zech</a:t>
            </a:r>
            <a:r>
              <a:rPr lang="en-US" sz="1800" dirty="0" smtClean="0">
                <a:solidFill>
                  <a:srgbClr val="FFFFFF"/>
                </a:solidFill>
                <a:latin typeface="Karla"/>
                <a:ea typeface="Karla"/>
                <a:cs typeface="Karla"/>
                <a:sym typeface="Karla"/>
              </a:rPr>
              <a:t> 12-14, John 1, etc.    </a:t>
            </a:r>
          </a:p>
          <a:p>
            <a:pPr marL="0" lvl="0" indent="0" rtl="0">
              <a:spcBef>
                <a:spcPts val="0"/>
              </a:spcBef>
              <a:spcAft>
                <a:spcPts val="0"/>
              </a:spcAft>
              <a:buNone/>
            </a:pPr>
            <a:endParaRPr dirty="0">
              <a:solidFill>
                <a:srgbClr val="FFFFFF"/>
              </a:solidFill>
              <a:latin typeface="Karla"/>
              <a:ea typeface="Karla"/>
              <a:cs typeface="Karla"/>
              <a:sym typeface="Karla"/>
            </a:endParaRPr>
          </a:p>
        </p:txBody>
      </p:sp>
      <p:sp>
        <p:nvSpPr>
          <p:cNvPr id="306" name="Google Shape;306;p31"/>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grpSp>
        <p:nvGrpSpPr>
          <p:cNvPr id="18" name="Google Shape;772;p50"/>
          <p:cNvGrpSpPr/>
          <p:nvPr/>
        </p:nvGrpSpPr>
        <p:grpSpPr>
          <a:xfrm>
            <a:off x="609545" y="4236868"/>
            <a:ext cx="914400" cy="731520"/>
            <a:chOff x="1934025" y="1001650"/>
            <a:chExt cx="415300" cy="355600"/>
          </a:xfrm>
          <a:noFill/>
        </p:grpSpPr>
        <p:sp>
          <p:nvSpPr>
            <p:cNvPr id="19" name="Google Shape;773;p5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74;p5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75;p5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76;p5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grpFill/>
            <a:ln w="22225" cap="rnd" cmpd="sng">
              <a:solidFill>
                <a:srgbClr val="0166A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92;p31"/>
          <p:cNvSpPr txBox="1"/>
          <p:nvPr/>
        </p:nvSpPr>
        <p:spPr>
          <a:xfrm>
            <a:off x="2438400" y="296335"/>
            <a:ext cx="6129867" cy="528116"/>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buNone/>
            </a:pPr>
            <a:r>
              <a:rPr lang="en" sz="2000" b="1" dirty="0" smtClean="0">
                <a:solidFill>
                  <a:srgbClr val="FFFFFF"/>
                </a:solidFill>
                <a:latin typeface="Karla"/>
                <a:ea typeface="Karla"/>
                <a:cs typeface="Karla"/>
                <a:sym typeface="Karla"/>
              </a:rPr>
              <a:t>The Daily News</a:t>
            </a:r>
          </a:p>
        </p:txBody>
      </p:sp>
      <p:grpSp>
        <p:nvGrpSpPr>
          <p:cNvPr id="24" name="Google Shape;293;p31"/>
          <p:cNvGrpSpPr/>
          <p:nvPr/>
        </p:nvGrpSpPr>
        <p:grpSpPr>
          <a:xfrm>
            <a:off x="3429000" y="790584"/>
            <a:ext cx="376898" cy="440460"/>
            <a:chOff x="5323500" y="1591325"/>
            <a:chExt cx="376898" cy="330345"/>
          </a:xfrm>
        </p:grpSpPr>
        <p:sp>
          <p:nvSpPr>
            <p:cNvPr id="25" name="Google Shape;294;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5;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92;p31"/>
          <p:cNvSpPr txBox="1"/>
          <p:nvPr/>
        </p:nvSpPr>
        <p:spPr>
          <a:xfrm>
            <a:off x="3746400" y="5858933"/>
            <a:ext cx="4811358" cy="528116"/>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buNone/>
            </a:pPr>
            <a:r>
              <a:rPr lang="en" sz="2000" b="1" dirty="0" smtClean="0">
                <a:solidFill>
                  <a:srgbClr val="FFFFFF"/>
                </a:solidFill>
                <a:latin typeface="Karla"/>
                <a:ea typeface="Karla"/>
                <a:cs typeface="Karla"/>
                <a:sym typeface="Karla"/>
              </a:rPr>
              <a:t>Daily Devotions &amp; Prayer</a:t>
            </a:r>
          </a:p>
        </p:txBody>
      </p:sp>
      <p:grpSp>
        <p:nvGrpSpPr>
          <p:cNvPr id="28" name="Google Shape;296;p31"/>
          <p:cNvGrpSpPr/>
          <p:nvPr/>
        </p:nvGrpSpPr>
        <p:grpSpPr>
          <a:xfrm>
            <a:off x="4822361" y="5418473"/>
            <a:ext cx="376898" cy="440460"/>
            <a:chOff x="5323500" y="1591325"/>
            <a:chExt cx="376898" cy="330345"/>
          </a:xfrm>
        </p:grpSpPr>
        <p:sp>
          <p:nvSpPr>
            <p:cNvPr id="29" name="Google Shape;297;p31"/>
            <p:cNvSpPr/>
            <p:nvPr/>
          </p:nvSpPr>
          <p:spPr>
            <a:xfrm rot="5400000">
              <a:off x="5385398" y="1606670"/>
              <a:ext cx="312600" cy="317400"/>
            </a:xfrm>
            <a:prstGeom prst="rightArrow">
              <a:avLst>
                <a:gd name="adj1" fmla="val 50000"/>
                <a:gd name="adj2" fmla="val 50000"/>
              </a:avLst>
            </a:prstGeom>
            <a:solidFill>
              <a:srgbClr val="000000">
                <a:alpha val="7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8;p31"/>
            <p:cNvSpPr/>
            <p:nvPr/>
          </p:nvSpPr>
          <p:spPr>
            <a:xfrm rot="16200000">
              <a:off x="5325900" y="1588925"/>
              <a:ext cx="312600" cy="317400"/>
            </a:xfrm>
            <a:prstGeom prst="rightArrow">
              <a:avLst>
                <a:gd name="adj1" fmla="val 50000"/>
                <a:gd name="adj2"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166AB"/>
        </a:solidFill>
        <a:effectLst/>
      </p:bgPr>
    </p:bg>
    <p:spTree>
      <p:nvGrpSpPr>
        <p:cNvPr id="1" name="Shape 290"/>
        <p:cNvGrpSpPr/>
        <p:nvPr/>
      </p:nvGrpSpPr>
      <p:grpSpPr>
        <a:xfrm>
          <a:off x="0" y="0"/>
          <a:ext cx="0" cy="0"/>
          <a:chOff x="0" y="0"/>
          <a:chExt cx="0" cy="0"/>
        </a:xfrm>
      </p:grpSpPr>
      <p:sp>
        <p:nvSpPr>
          <p:cNvPr id="291" name="Google Shape;291;p31"/>
          <p:cNvSpPr txBox="1">
            <a:spLocks noGrp="1"/>
          </p:cNvSpPr>
          <p:nvPr>
            <p:ph type="title"/>
          </p:nvPr>
        </p:nvSpPr>
        <p:spPr>
          <a:xfrm>
            <a:off x="381000" y="4495800"/>
            <a:ext cx="2209700" cy="1618923"/>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200" cap="all" dirty="0" smtClean="0">
                <a:solidFill>
                  <a:srgbClr val="0166AB"/>
                </a:solidFill>
                <a:effectLst>
                  <a:outerShdw blurRad="38100" dist="38100" dir="2700000" algn="tl">
                    <a:srgbClr val="000000">
                      <a:alpha val="43137"/>
                    </a:srgbClr>
                  </a:outerShdw>
                </a:effectLst>
              </a:rPr>
              <a:t/>
            </a:r>
            <a:br>
              <a:rPr lang="en" sz="2200" cap="all" dirty="0" smtClean="0">
                <a:solidFill>
                  <a:srgbClr val="0166AB"/>
                </a:solidFill>
                <a:effectLst>
                  <a:outerShdw blurRad="38100" dist="38100" dir="2700000" algn="tl">
                    <a:srgbClr val="000000">
                      <a:alpha val="43137"/>
                    </a:srgbClr>
                  </a:outerShdw>
                </a:effectLst>
              </a:rPr>
            </a:br>
            <a:r>
              <a:rPr lang="en" sz="2200" cap="all" dirty="0" smtClean="0">
                <a:solidFill>
                  <a:srgbClr val="0166AB"/>
                </a:solidFill>
                <a:effectLst>
                  <a:outerShdw blurRad="38100" dist="38100" dir="2700000" algn="tl">
                    <a:srgbClr val="000000">
                      <a:alpha val="43137"/>
                    </a:srgbClr>
                  </a:outerShdw>
                </a:effectLst>
              </a:rPr>
              <a:t>   </a:t>
            </a:r>
            <a:br>
              <a:rPr lang="en" sz="2200" cap="all" dirty="0" smtClean="0">
                <a:solidFill>
                  <a:srgbClr val="0166AB"/>
                </a:solidFill>
                <a:effectLst>
                  <a:outerShdw blurRad="38100" dist="38100" dir="2700000" algn="tl">
                    <a:srgbClr val="000000">
                      <a:alpha val="43137"/>
                    </a:srgbClr>
                  </a:outerShdw>
                </a:effectLst>
              </a:rPr>
            </a:br>
            <a:r>
              <a:rPr lang="en" sz="2200" cap="all" dirty="0">
                <a:solidFill>
                  <a:srgbClr val="0166AB"/>
                </a:solidFill>
                <a:effectLst>
                  <a:outerShdw blurRad="38100" dist="38100" dir="2700000" algn="tl">
                    <a:srgbClr val="000000">
                      <a:alpha val="43137"/>
                    </a:srgbClr>
                  </a:outerShdw>
                </a:effectLst>
              </a:rPr>
              <a:t> </a:t>
            </a:r>
            <a:r>
              <a:rPr lang="en" sz="2200" cap="all" dirty="0" smtClean="0">
                <a:solidFill>
                  <a:srgbClr val="0166AB"/>
                </a:solidFill>
                <a:effectLst>
                  <a:outerShdw blurRad="38100" dist="38100" dir="2700000" algn="tl">
                    <a:srgbClr val="000000">
                      <a:alpha val="43137"/>
                    </a:srgbClr>
                  </a:outerShdw>
                </a:effectLst>
              </a:rPr>
              <a:t>   </a:t>
            </a:r>
            <a:r>
              <a:rPr lang="en" sz="9600" cap="all" dirty="0" smtClean="0">
                <a:solidFill>
                  <a:srgbClr val="0166AB"/>
                </a:solidFill>
                <a:effectLst>
                  <a:outerShdw blurRad="38100" dist="38100" dir="2700000" algn="tl">
                    <a:srgbClr val="000000">
                      <a:alpha val="43137"/>
                    </a:srgbClr>
                  </a:outerShdw>
                </a:effectLst>
              </a:rPr>
              <a:t>?</a:t>
            </a:r>
            <a:r>
              <a:rPr lang="en" sz="2200" cap="all" dirty="0">
                <a:solidFill>
                  <a:srgbClr val="0166AB"/>
                </a:solidFill>
                <a:effectLst>
                  <a:outerShdw blurRad="38100" dist="38100" dir="2700000" algn="tl">
                    <a:srgbClr val="000000">
                      <a:alpha val="43137"/>
                    </a:srgbClr>
                  </a:outerShdw>
                </a:effectLst>
              </a:rPr>
              <a:t/>
            </a:r>
            <a:br>
              <a:rPr lang="en" sz="2200" cap="all" dirty="0">
                <a:solidFill>
                  <a:srgbClr val="0166AB"/>
                </a:solidFill>
                <a:effectLst>
                  <a:outerShdw blurRad="38100" dist="38100" dir="2700000" algn="tl">
                    <a:srgbClr val="000000">
                      <a:alpha val="43137"/>
                    </a:srgbClr>
                  </a:outerShdw>
                </a:effectLst>
              </a:rPr>
            </a:br>
            <a:r>
              <a:rPr lang="en" sz="2200" cap="all" dirty="0" smtClean="0">
                <a:solidFill>
                  <a:srgbClr val="0166AB"/>
                </a:solidFill>
                <a:effectLst>
                  <a:outerShdw blurRad="38100" dist="38100" dir="2700000" algn="tl">
                    <a:srgbClr val="000000">
                      <a:alpha val="43137"/>
                    </a:srgbClr>
                  </a:outerShdw>
                </a:effectLst>
              </a:rPr>
              <a:t/>
            </a:r>
            <a:br>
              <a:rPr lang="en" sz="2200" cap="all" dirty="0" smtClean="0">
                <a:solidFill>
                  <a:srgbClr val="0166AB"/>
                </a:solidFill>
                <a:effectLst>
                  <a:outerShdw blurRad="38100" dist="38100" dir="2700000" algn="tl">
                    <a:srgbClr val="000000">
                      <a:alpha val="43137"/>
                    </a:srgbClr>
                  </a:outerShdw>
                </a:effectLst>
              </a:rPr>
            </a:br>
            <a:r>
              <a:rPr lang="en" sz="2200" cap="all" dirty="0" smtClean="0">
                <a:solidFill>
                  <a:srgbClr val="0166AB"/>
                </a:solidFill>
                <a:effectLst>
                  <a:outerShdw blurRad="38100" dist="38100" dir="2700000" algn="tl">
                    <a:srgbClr val="000000">
                      <a:alpha val="43137"/>
                    </a:srgbClr>
                  </a:outerShdw>
                </a:effectLst>
              </a:rPr>
              <a:t/>
            </a:r>
            <a:br>
              <a:rPr lang="en" sz="2200" cap="all" dirty="0" smtClean="0">
                <a:solidFill>
                  <a:srgbClr val="0166AB"/>
                </a:solidFill>
                <a:effectLst>
                  <a:outerShdw blurRad="38100" dist="38100" dir="2700000" algn="tl">
                    <a:srgbClr val="000000">
                      <a:alpha val="43137"/>
                    </a:srgbClr>
                  </a:outerShdw>
                </a:effectLst>
              </a:rPr>
            </a:br>
            <a:r>
              <a:rPr lang="en" sz="2200" cap="all" dirty="0">
                <a:solidFill>
                  <a:srgbClr val="0166AB"/>
                </a:solidFill>
                <a:effectLst>
                  <a:outerShdw blurRad="38100" dist="38100" dir="2700000" algn="tl">
                    <a:srgbClr val="000000">
                      <a:alpha val="43137"/>
                    </a:srgbClr>
                  </a:outerShdw>
                </a:effectLst>
              </a:rPr>
              <a:t/>
            </a:r>
            <a:br>
              <a:rPr lang="en" sz="2200" cap="all" dirty="0">
                <a:solidFill>
                  <a:srgbClr val="0166AB"/>
                </a:solidFill>
                <a:effectLst>
                  <a:outerShdw blurRad="38100" dist="38100" dir="2700000" algn="tl">
                    <a:srgbClr val="000000">
                      <a:alpha val="43137"/>
                    </a:srgbClr>
                  </a:outerShdw>
                </a:effectLst>
              </a:rPr>
            </a:br>
            <a:r>
              <a:rPr lang="en" sz="2200" cap="all" dirty="0" smtClean="0">
                <a:solidFill>
                  <a:srgbClr val="0166AB"/>
                </a:solidFill>
                <a:effectLst>
                  <a:outerShdw blurRad="38100" dist="38100" dir="2700000" algn="tl">
                    <a:srgbClr val="000000">
                      <a:alpha val="43137"/>
                    </a:srgbClr>
                  </a:outerShdw>
                </a:effectLst>
              </a:rPr>
              <a:t/>
            </a:r>
            <a:br>
              <a:rPr lang="en" sz="2200" cap="all" dirty="0" smtClean="0">
                <a:solidFill>
                  <a:srgbClr val="0166AB"/>
                </a:solidFill>
                <a:effectLst>
                  <a:outerShdw blurRad="38100" dist="38100" dir="2700000" algn="tl">
                    <a:srgbClr val="000000">
                      <a:alpha val="43137"/>
                    </a:srgbClr>
                  </a:outerShdw>
                </a:effectLst>
              </a:rPr>
            </a:br>
            <a:r>
              <a:rPr lang="en" sz="2200" cap="all" dirty="0" smtClean="0">
                <a:solidFill>
                  <a:srgbClr val="0166AB"/>
                </a:solidFill>
                <a:effectLst>
                  <a:outerShdw blurRad="38100" dist="38100" dir="2700000" algn="tl">
                    <a:srgbClr val="000000">
                      <a:alpha val="43137"/>
                    </a:srgbClr>
                  </a:outerShdw>
                </a:effectLst>
              </a:rPr>
              <a:t/>
            </a:r>
            <a:br>
              <a:rPr lang="en" sz="2200" cap="all" dirty="0" smtClean="0">
                <a:solidFill>
                  <a:srgbClr val="0166AB"/>
                </a:solidFill>
                <a:effectLst>
                  <a:outerShdw blurRad="38100" dist="38100" dir="2700000" algn="tl">
                    <a:srgbClr val="000000">
                      <a:alpha val="43137"/>
                    </a:srgbClr>
                  </a:outerShdw>
                </a:effectLst>
              </a:rPr>
            </a:br>
            <a:r>
              <a:rPr lang="en" sz="3200" cap="all" dirty="0" smtClean="0">
                <a:solidFill>
                  <a:srgbClr val="0166AB"/>
                </a:solidFill>
                <a:effectLst>
                  <a:outerShdw blurRad="38100" dist="38100" dir="2700000" algn="tl">
                    <a:srgbClr val="000000">
                      <a:alpha val="43137"/>
                    </a:srgbClr>
                  </a:outerShdw>
                </a:effectLst>
                <a:latin typeface="Arial Narrow" panose="020B0606020202030204" pitchFamily="34" charset="0"/>
              </a:rPr>
              <a:t>QUESTIONS</a:t>
            </a:r>
            <a:r>
              <a:rPr lang="en" sz="2200" cap="all" dirty="0" smtClean="0">
                <a:solidFill>
                  <a:srgbClr val="0166AB"/>
                </a:solidFill>
                <a:effectLst>
                  <a:outerShdw blurRad="38100" dist="38100" dir="2700000" algn="tl">
                    <a:srgbClr val="000000">
                      <a:alpha val="43137"/>
                    </a:srgbClr>
                  </a:outerShdw>
                </a:effectLst>
              </a:rPr>
              <a:t/>
            </a:r>
            <a:br>
              <a:rPr lang="en" sz="2200" cap="all" dirty="0" smtClean="0">
                <a:solidFill>
                  <a:srgbClr val="0166AB"/>
                </a:solidFill>
                <a:effectLst>
                  <a:outerShdw blurRad="38100" dist="38100" dir="2700000" algn="tl">
                    <a:srgbClr val="000000">
                      <a:alpha val="43137"/>
                    </a:srgbClr>
                  </a:outerShdw>
                </a:effectLst>
              </a:rPr>
            </a:br>
            <a:endParaRPr dirty="0">
              <a:solidFill>
                <a:srgbClr val="0166AB"/>
              </a:solidFill>
              <a:effectLst>
                <a:outerShdw blurRad="38100" dist="38100" dir="2700000" algn="tl">
                  <a:srgbClr val="000000">
                    <a:alpha val="43137"/>
                  </a:srgbClr>
                </a:outerShdw>
              </a:effectLst>
            </a:endParaRPr>
          </a:p>
        </p:txBody>
      </p:sp>
      <p:sp>
        <p:nvSpPr>
          <p:cNvPr id="299" name="Google Shape;299;p31"/>
          <p:cNvSpPr txBox="1"/>
          <p:nvPr/>
        </p:nvSpPr>
        <p:spPr>
          <a:xfrm>
            <a:off x="2895600" y="1752600"/>
            <a:ext cx="5637096" cy="2007361"/>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2800" b="1" dirty="0" smtClean="0">
                <a:solidFill>
                  <a:srgbClr val="FFFFFF"/>
                </a:solidFill>
                <a:latin typeface="Karla"/>
                <a:ea typeface="Karla"/>
                <a:cs typeface="Karla"/>
                <a:sym typeface="Karla"/>
              </a:rPr>
              <a:t>Dr. Bill Morehouse</a:t>
            </a:r>
          </a:p>
          <a:p>
            <a:pPr marL="0" lvl="0" indent="0" rtl="0">
              <a:spcBef>
                <a:spcPts val="0"/>
              </a:spcBef>
              <a:spcAft>
                <a:spcPts val="0"/>
              </a:spcAft>
              <a:buNone/>
            </a:pPr>
            <a:endParaRPr lang="en-US" sz="2000" b="1" dirty="0">
              <a:solidFill>
                <a:srgbClr val="FFFFFF"/>
              </a:solidFill>
              <a:latin typeface="Karla"/>
              <a:ea typeface="Karla"/>
              <a:cs typeface="Karla"/>
              <a:sym typeface="Karla"/>
            </a:endParaRPr>
          </a:p>
          <a:p>
            <a:pPr marL="0" lvl="0" indent="0" rtl="0">
              <a:spcBef>
                <a:spcPts val="0"/>
              </a:spcBef>
              <a:spcAft>
                <a:spcPts val="0"/>
              </a:spcAft>
              <a:buNone/>
            </a:pPr>
            <a:r>
              <a:rPr lang="en-US" sz="2000" b="1" dirty="0" smtClean="0">
                <a:solidFill>
                  <a:srgbClr val="FFFFFF"/>
                </a:solidFill>
                <a:latin typeface="Karla"/>
                <a:ea typeface="Karla"/>
                <a:cs typeface="Karla"/>
                <a:sym typeface="Karla"/>
              </a:rPr>
              <a:t>    Visit me at:</a:t>
            </a:r>
          </a:p>
          <a:p>
            <a:r>
              <a:rPr lang="en-US" sz="2000" b="1" dirty="0" smtClean="0">
                <a:solidFill>
                  <a:srgbClr val="FFFFFF"/>
                </a:solidFill>
                <a:latin typeface="Karla"/>
                <a:ea typeface="Karla"/>
                <a:cs typeface="Karla"/>
                <a:sym typeface="Karla"/>
              </a:rPr>
              <a:t>	</a:t>
            </a:r>
            <a:r>
              <a:rPr lang="en-US" sz="2000" b="1" dirty="0" smtClean="0">
                <a:solidFill>
                  <a:srgbClr val="FFFFFF"/>
                </a:solidFill>
                <a:latin typeface="Karla"/>
                <a:ea typeface="Karla"/>
                <a:cs typeface="Karla"/>
                <a:sym typeface="Karla"/>
                <a:hlinkClick r:id="rId3" action="ppaction://hlinkfile"/>
              </a:rPr>
              <a:t>HisKingdom.us</a:t>
            </a:r>
            <a:endParaRPr lang="en-US" sz="2000" b="1" dirty="0" smtClean="0">
              <a:solidFill>
                <a:srgbClr val="FFFFFF"/>
              </a:solidFill>
              <a:latin typeface="Karla"/>
              <a:ea typeface="Karla"/>
              <a:cs typeface="Karla"/>
              <a:sym typeface="Karla"/>
            </a:endParaRPr>
          </a:p>
          <a:p>
            <a:r>
              <a:rPr lang="en-US" sz="2000" b="1" dirty="0">
                <a:solidFill>
                  <a:srgbClr val="FFFFFF"/>
                </a:solidFill>
                <a:latin typeface="Karla"/>
                <a:ea typeface="Karla"/>
                <a:cs typeface="Karla"/>
                <a:sym typeface="Karla"/>
              </a:rPr>
              <a:t>	</a:t>
            </a:r>
            <a:r>
              <a:rPr lang="en-US" sz="2000" b="1" dirty="0" smtClean="0">
                <a:solidFill>
                  <a:srgbClr val="FFFFFF"/>
                </a:solidFill>
                <a:latin typeface="Karla"/>
                <a:ea typeface="Karla"/>
                <a:cs typeface="Karla"/>
                <a:sym typeface="Karla"/>
                <a:hlinkClick r:id="rId4" action="ppaction://hlinkfile"/>
              </a:rPr>
              <a:t>wmorehouse.com</a:t>
            </a:r>
            <a:r>
              <a:rPr lang="en-US" sz="2000" b="1" dirty="0" smtClean="0">
                <a:solidFill>
                  <a:srgbClr val="FFFFFF"/>
                </a:solidFill>
                <a:latin typeface="Karla"/>
                <a:ea typeface="Karla"/>
                <a:cs typeface="Karla"/>
                <a:sym typeface="Karla"/>
              </a:rPr>
              <a:t> </a:t>
            </a:r>
            <a:endParaRPr lang="en-US" sz="2000" b="1" dirty="0" smtClean="0">
              <a:solidFill>
                <a:srgbClr val="FFFFFF"/>
              </a:solidFill>
              <a:latin typeface="Karla"/>
              <a:ea typeface="Karla"/>
              <a:cs typeface="Karla"/>
              <a:sym typeface="Karla"/>
            </a:endParaRPr>
          </a:p>
          <a:p>
            <a:pPr marL="0" lvl="0" indent="0" rtl="0">
              <a:spcBef>
                <a:spcPts val="0"/>
              </a:spcBef>
              <a:spcAft>
                <a:spcPts val="0"/>
              </a:spcAft>
              <a:buNone/>
            </a:pPr>
            <a:r>
              <a:rPr lang="en-US" sz="2000" b="1" dirty="0" smtClean="0">
                <a:solidFill>
                  <a:srgbClr val="FFFFFF"/>
                </a:solidFill>
                <a:latin typeface="Karla"/>
                <a:ea typeface="Karla"/>
                <a:cs typeface="Karla"/>
                <a:sym typeface="Karla"/>
              </a:rPr>
              <a:t>	</a:t>
            </a:r>
            <a:r>
              <a:rPr lang="en-US" sz="2000" b="1" dirty="0" smtClean="0">
                <a:solidFill>
                  <a:srgbClr val="FFFFFF"/>
                </a:solidFill>
                <a:latin typeface="Karla"/>
                <a:ea typeface="Karla"/>
                <a:cs typeface="Karla"/>
                <a:sym typeface="Karla"/>
                <a:hlinkClick r:id="rId5"/>
              </a:rPr>
              <a:t>celebratesalvation.org</a:t>
            </a:r>
            <a:endParaRPr lang="en-US" sz="2000" b="1" dirty="0" smtClean="0">
              <a:solidFill>
                <a:srgbClr val="FFFFFF"/>
              </a:solidFill>
              <a:latin typeface="Karla"/>
              <a:ea typeface="Karla"/>
              <a:cs typeface="Karla"/>
              <a:sym typeface="Karla"/>
            </a:endParaRPr>
          </a:p>
          <a:p>
            <a:pPr marL="0" lvl="0" indent="0" rtl="0">
              <a:spcBef>
                <a:spcPts val="0"/>
              </a:spcBef>
              <a:spcAft>
                <a:spcPts val="0"/>
              </a:spcAft>
              <a:buNone/>
            </a:pPr>
            <a:endParaRPr lang="en-US" sz="2000" b="1" dirty="0">
              <a:solidFill>
                <a:srgbClr val="FFFFFF"/>
              </a:solidFill>
              <a:latin typeface="Karla"/>
              <a:ea typeface="Karla"/>
              <a:cs typeface="Karla"/>
              <a:sym typeface="Karla"/>
            </a:endParaRPr>
          </a:p>
          <a:p>
            <a:pPr marL="0" lvl="0" indent="0" rtl="0">
              <a:spcBef>
                <a:spcPts val="0"/>
              </a:spcBef>
              <a:spcAft>
                <a:spcPts val="0"/>
              </a:spcAft>
              <a:buNone/>
            </a:pPr>
            <a:r>
              <a:rPr lang="en-US" sz="2000" b="1" dirty="0" smtClean="0">
                <a:solidFill>
                  <a:srgbClr val="FFFFFF"/>
                </a:solidFill>
                <a:latin typeface="Karla"/>
                <a:ea typeface="Karla"/>
                <a:cs typeface="Karla"/>
                <a:sym typeface="Karla"/>
              </a:rPr>
              <a:t>      Or contact me at:</a:t>
            </a:r>
          </a:p>
          <a:p>
            <a:pPr marL="0" lvl="0" indent="0" rtl="0">
              <a:spcBef>
                <a:spcPts val="0"/>
              </a:spcBef>
              <a:spcAft>
                <a:spcPts val="0"/>
              </a:spcAft>
              <a:buNone/>
            </a:pPr>
            <a:r>
              <a:rPr lang="en-US" sz="2000" b="1" dirty="0" smtClean="0">
                <a:solidFill>
                  <a:srgbClr val="FFFFFF"/>
                </a:solidFill>
                <a:latin typeface="Karla"/>
                <a:ea typeface="Karla"/>
                <a:cs typeface="Karla"/>
                <a:sym typeface="Karla"/>
              </a:rPr>
              <a:t>	</a:t>
            </a:r>
            <a:r>
              <a:rPr lang="en-US" sz="2000" b="1" dirty="0" smtClean="0">
                <a:solidFill>
                  <a:srgbClr val="FFFFFF"/>
                </a:solidFill>
                <a:latin typeface="Karla"/>
                <a:ea typeface="Karla"/>
                <a:cs typeface="Karla"/>
                <a:sym typeface="Karla"/>
                <a:hlinkClick r:id="rId6"/>
              </a:rPr>
              <a:t>wmorehouse@gmail.com</a:t>
            </a:r>
            <a:endParaRPr lang="en-US" sz="2000" b="1" dirty="0" smtClean="0">
              <a:solidFill>
                <a:srgbClr val="FFFFFF"/>
              </a:solidFill>
              <a:latin typeface="Karla"/>
              <a:ea typeface="Karla"/>
              <a:cs typeface="Karla"/>
              <a:sym typeface="Karla"/>
            </a:endParaRPr>
          </a:p>
          <a:p>
            <a:pPr marL="0" lvl="0" indent="0" rtl="0">
              <a:spcBef>
                <a:spcPts val="0"/>
              </a:spcBef>
              <a:spcAft>
                <a:spcPts val="0"/>
              </a:spcAft>
              <a:buNone/>
            </a:pPr>
            <a:r>
              <a:rPr lang="en-US" sz="2000" b="1" dirty="0" smtClean="0">
                <a:solidFill>
                  <a:srgbClr val="FFFFFF"/>
                </a:solidFill>
                <a:latin typeface="Karla"/>
                <a:ea typeface="Karla"/>
                <a:cs typeface="Karla"/>
                <a:sym typeface="Karla"/>
              </a:rPr>
              <a:t>	Mobile (585) 314-1144</a:t>
            </a:r>
          </a:p>
        </p:txBody>
      </p:sp>
      <p:sp>
        <p:nvSpPr>
          <p:cNvPr id="306" name="Google Shape;306;p31"/>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sp>
        <p:nvSpPr>
          <p:cNvPr id="27" name="Google Shape;292;p31"/>
          <p:cNvSpPr txBox="1"/>
          <p:nvPr/>
        </p:nvSpPr>
        <p:spPr>
          <a:xfrm>
            <a:off x="3746400" y="5858933"/>
            <a:ext cx="4811358" cy="528116"/>
          </a:xfrm>
          <a:prstGeom prst="rect">
            <a:avLst/>
          </a:prstGeom>
          <a:noFill/>
          <a:ln w="9525" cap="flat" cmpd="sng">
            <a:noFill/>
            <a:prstDash val="dot"/>
            <a:round/>
            <a:headEnd type="none" w="sm" len="sm"/>
            <a:tailEnd type="none" w="sm" len="sm"/>
          </a:ln>
        </p:spPr>
        <p:txBody>
          <a:bodyPr spcFirstLastPara="1" wrap="square" lIns="91425" tIns="91425" rIns="91425" bIns="91425" anchor="t" anchorCtr="0">
            <a:noAutofit/>
          </a:bodyPr>
          <a:lstStyle/>
          <a:p>
            <a:pPr marL="0" lvl="0" indent="0" rtl="0">
              <a:spcBef>
                <a:spcPts val="0"/>
              </a:spcBef>
              <a:buNone/>
            </a:pPr>
            <a:r>
              <a:rPr lang="en" sz="2000" b="1" dirty="0" smtClean="0">
                <a:solidFill>
                  <a:srgbClr val="FFFFFF"/>
                </a:solidFill>
                <a:latin typeface="Karla"/>
                <a:ea typeface="Karla"/>
                <a:cs typeface="Karla"/>
                <a:sym typeface="Karla"/>
              </a:rPr>
              <a:t>Go deep in Bible study, prayer, Google</a:t>
            </a:r>
          </a:p>
        </p:txBody>
      </p:sp>
    </p:spTree>
    <p:extLst>
      <p:ext uri="{BB962C8B-B14F-4D97-AF65-F5344CB8AC3E}">
        <p14:creationId xmlns:p14="http://schemas.microsoft.com/office/powerpoint/2010/main" val="1162124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00" y="1447800"/>
            <a:ext cx="6476950" cy="2895600"/>
          </a:xfrm>
          <a:prstGeom prst="rect">
            <a:avLst/>
          </a:prstGeom>
        </p:spPr>
        <p:txBody>
          <a:bodyPr spcFirstLastPara="1" wrap="square" lIns="91425" tIns="91425" rIns="91425" bIns="91425" anchor="t" anchorCtr="0">
            <a:noAutofit/>
          </a:bodyPr>
          <a:lstStyle/>
          <a:p>
            <a:pPr marL="0" lvl="0" indent="0">
              <a:spcBef>
                <a:spcPts val="0"/>
              </a:spcBef>
              <a:spcAft>
                <a:spcPts val="1200"/>
              </a:spcAft>
              <a:buNone/>
            </a:pPr>
            <a:endParaRPr lang="en-US" sz="2600" dirty="0" smtClean="0">
              <a:solidFill>
                <a:srgbClr val="000000"/>
              </a:solidFill>
            </a:endParaRPr>
          </a:p>
          <a:p>
            <a:pPr marL="0" lvl="0" indent="0">
              <a:spcBef>
                <a:spcPts val="0"/>
              </a:spcBef>
              <a:spcAft>
                <a:spcPts val="1800"/>
              </a:spcAft>
              <a:buNone/>
            </a:pPr>
            <a:r>
              <a:rPr lang="en-US" sz="2600" dirty="0" smtClean="0">
                <a:solidFill>
                  <a:srgbClr val="000000"/>
                </a:solidFill>
              </a:rPr>
              <a:t>First </a:t>
            </a:r>
            <a:r>
              <a:rPr lang="en-US" sz="2600" dirty="0">
                <a:solidFill>
                  <a:srgbClr val="000000"/>
                </a:solidFill>
              </a:rPr>
              <a:t>you forget names, </a:t>
            </a:r>
            <a:endParaRPr lang="en-US" sz="2600" dirty="0" smtClean="0">
              <a:solidFill>
                <a:srgbClr val="000000"/>
              </a:solidFill>
            </a:endParaRPr>
          </a:p>
          <a:p>
            <a:pPr marL="0" lvl="0" indent="0">
              <a:spcBef>
                <a:spcPts val="0"/>
              </a:spcBef>
              <a:spcAft>
                <a:spcPts val="1800"/>
              </a:spcAft>
              <a:buNone/>
            </a:pPr>
            <a:r>
              <a:rPr lang="en-US" sz="2600" dirty="0" smtClean="0">
                <a:solidFill>
                  <a:srgbClr val="000000"/>
                </a:solidFill>
              </a:rPr>
              <a:t>then </a:t>
            </a:r>
            <a:r>
              <a:rPr lang="en-US" sz="2600" dirty="0">
                <a:solidFill>
                  <a:srgbClr val="000000"/>
                </a:solidFill>
              </a:rPr>
              <a:t>you forget faces. </a:t>
            </a:r>
            <a:endParaRPr lang="en-US" sz="2600" dirty="0" smtClean="0">
              <a:solidFill>
                <a:srgbClr val="000000"/>
              </a:solidFill>
            </a:endParaRPr>
          </a:p>
          <a:p>
            <a:pPr marL="0" lvl="0" indent="0">
              <a:spcBef>
                <a:spcPts val="0"/>
              </a:spcBef>
              <a:spcAft>
                <a:spcPts val="1800"/>
              </a:spcAft>
              <a:buNone/>
            </a:pPr>
            <a:r>
              <a:rPr lang="en-US" sz="2600" dirty="0" smtClean="0">
                <a:solidFill>
                  <a:srgbClr val="000000"/>
                </a:solidFill>
              </a:rPr>
              <a:t>Next </a:t>
            </a:r>
            <a:r>
              <a:rPr lang="en-US" sz="2600" dirty="0">
                <a:solidFill>
                  <a:srgbClr val="000000"/>
                </a:solidFill>
              </a:rPr>
              <a:t>you forget to pull your zipper </a:t>
            </a:r>
            <a:r>
              <a:rPr lang="en-US" sz="2600" dirty="0" smtClean="0">
                <a:solidFill>
                  <a:srgbClr val="000000"/>
                </a:solidFill>
              </a:rPr>
              <a:t>up</a:t>
            </a:r>
          </a:p>
          <a:p>
            <a:pPr marL="0" lvl="0" indent="0">
              <a:spcBef>
                <a:spcPts val="0"/>
              </a:spcBef>
              <a:spcAft>
                <a:spcPts val="1800"/>
              </a:spcAft>
              <a:buNone/>
            </a:pPr>
            <a:r>
              <a:rPr lang="en-US" sz="2600" dirty="0" smtClean="0">
                <a:solidFill>
                  <a:srgbClr val="000000"/>
                </a:solidFill>
              </a:rPr>
              <a:t>and </a:t>
            </a:r>
            <a:r>
              <a:rPr lang="en-US" sz="2600" dirty="0">
                <a:solidFill>
                  <a:srgbClr val="000000"/>
                </a:solidFill>
              </a:rPr>
              <a:t>finally, you forget to pull it down</a:t>
            </a:r>
            <a:r>
              <a:rPr lang="en-US" sz="2600" dirty="0" smtClean="0">
                <a:solidFill>
                  <a:srgbClr val="000000"/>
                </a:solidFill>
              </a:rPr>
              <a:t>.</a:t>
            </a:r>
          </a:p>
          <a:p>
            <a:pPr marL="0" lvl="0" indent="0" algn="r">
              <a:spcBef>
                <a:spcPts val="0"/>
              </a:spcBef>
              <a:spcAft>
                <a:spcPts val="1800"/>
              </a:spcAft>
              <a:buNone/>
            </a:pPr>
            <a:r>
              <a:rPr lang="en-US" sz="2600" dirty="0" smtClean="0">
                <a:solidFill>
                  <a:srgbClr val="000000"/>
                </a:solidFill>
              </a:rPr>
              <a:t>George Burns</a:t>
            </a:r>
            <a:endParaRPr lang="en-US" sz="2600" dirty="0">
              <a:solidFill>
                <a:srgbClr val="000000"/>
              </a:solidFill>
            </a:endParaRPr>
          </a:p>
          <a:p>
            <a:pPr marL="0" lvl="0" indent="0">
              <a:spcBef>
                <a:spcPts val="0"/>
              </a:spcBef>
              <a:buNone/>
            </a:pPr>
            <a:endParaRPr sz="1800" dirty="0">
              <a:solidFill>
                <a:srgbClr val="0166AB"/>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2049262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00" y="1447800"/>
            <a:ext cx="6476950" cy="2895600"/>
          </a:xfrm>
          <a:prstGeom prst="rect">
            <a:avLst/>
          </a:prstGeom>
        </p:spPr>
        <p:txBody>
          <a:bodyPr spcFirstLastPara="1" wrap="square" lIns="91425" tIns="91425" rIns="91425" bIns="91425" anchor="t" anchorCtr="0">
            <a:noAutofit/>
          </a:bodyPr>
          <a:lstStyle/>
          <a:p>
            <a:pPr marL="0" lvl="0" indent="0">
              <a:spcBef>
                <a:spcPts val="0"/>
              </a:spcBef>
              <a:spcAft>
                <a:spcPts val="1200"/>
              </a:spcAft>
              <a:buNone/>
            </a:pPr>
            <a:endParaRPr lang="en-US" sz="2600" dirty="0" smtClean="0">
              <a:solidFill>
                <a:srgbClr val="000000"/>
              </a:solidFill>
            </a:endParaRPr>
          </a:p>
          <a:p>
            <a:pPr marL="0" lvl="0" indent="0">
              <a:spcBef>
                <a:spcPts val="0"/>
              </a:spcBef>
              <a:spcAft>
                <a:spcPts val="1800"/>
              </a:spcAft>
              <a:buNone/>
            </a:pPr>
            <a:r>
              <a:rPr lang="en-US" sz="2800" spc="-100" dirty="0" smtClean="0">
                <a:solidFill>
                  <a:srgbClr val="000000"/>
                </a:solidFill>
                <a:latin typeface="Candara" panose="020E0502030303020204" pitchFamily="34" charset="0"/>
              </a:rPr>
              <a:t>I </a:t>
            </a:r>
            <a:r>
              <a:rPr lang="en-US" sz="2800" spc="-100" dirty="0">
                <a:solidFill>
                  <a:srgbClr val="000000"/>
                </a:solidFill>
                <a:latin typeface="Candara" panose="020E0502030303020204" pitchFamily="34" charset="0"/>
              </a:rPr>
              <a:t>forget some names and try to forget </a:t>
            </a:r>
            <a:r>
              <a:rPr lang="en-US" sz="2800" spc="-100" dirty="0" smtClean="0">
                <a:solidFill>
                  <a:srgbClr val="000000"/>
                </a:solidFill>
                <a:latin typeface="Candara" panose="020E0502030303020204" pitchFamily="34" charset="0"/>
              </a:rPr>
              <a:t>others.</a:t>
            </a:r>
          </a:p>
          <a:p>
            <a:pPr marL="0" lvl="0" indent="0">
              <a:spcBef>
                <a:spcPts val="0"/>
              </a:spcBef>
              <a:spcAft>
                <a:spcPts val="1800"/>
              </a:spcAft>
              <a:buNone/>
            </a:pPr>
            <a:r>
              <a:rPr lang="en-US" sz="2800" spc="-100" dirty="0" smtClean="0">
                <a:solidFill>
                  <a:srgbClr val="000000"/>
                </a:solidFill>
                <a:latin typeface="Candara" panose="020E0502030303020204" pitchFamily="34" charset="0"/>
              </a:rPr>
              <a:t>Some </a:t>
            </a:r>
            <a:r>
              <a:rPr lang="en-US" sz="2800" spc="-100" dirty="0">
                <a:solidFill>
                  <a:srgbClr val="000000"/>
                </a:solidFill>
                <a:latin typeface="Candara" panose="020E0502030303020204" pitchFamily="34" charset="0"/>
              </a:rPr>
              <a:t>faces are more forgettable than </a:t>
            </a:r>
            <a:r>
              <a:rPr lang="en-US" sz="2800" spc="-100" dirty="0" smtClean="0">
                <a:solidFill>
                  <a:srgbClr val="000000"/>
                </a:solidFill>
                <a:latin typeface="Candara" panose="020E0502030303020204" pitchFamily="34" charset="0"/>
              </a:rPr>
              <a:t>others.</a:t>
            </a:r>
          </a:p>
          <a:p>
            <a:pPr marL="0" lvl="0" indent="0">
              <a:spcBef>
                <a:spcPts val="0"/>
              </a:spcBef>
              <a:spcAft>
                <a:spcPts val="1800"/>
              </a:spcAft>
              <a:buNone/>
            </a:pPr>
            <a:r>
              <a:rPr lang="en-US" sz="2800" spc="-100" dirty="0" smtClean="0">
                <a:solidFill>
                  <a:srgbClr val="000000"/>
                </a:solidFill>
                <a:latin typeface="Candara" panose="020E0502030303020204" pitchFamily="34" charset="0"/>
              </a:rPr>
              <a:t>As </a:t>
            </a:r>
            <a:r>
              <a:rPr lang="en-US" sz="2800" spc="-100" dirty="0">
                <a:solidFill>
                  <a:srgbClr val="000000"/>
                </a:solidFill>
                <a:latin typeface="Candara" panose="020E0502030303020204" pitchFamily="34" charset="0"/>
              </a:rPr>
              <a:t>for my zipper, my wife keeps an eye on </a:t>
            </a:r>
            <a:r>
              <a:rPr lang="en-US" sz="2800" spc="-100" dirty="0" smtClean="0">
                <a:solidFill>
                  <a:srgbClr val="000000"/>
                </a:solidFill>
                <a:latin typeface="Candara" panose="020E0502030303020204" pitchFamily="34" charset="0"/>
              </a:rPr>
              <a:t>it.</a:t>
            </a:r>
          </a:p>
          <a:p>
            <a:pPr marL="0" lvl="0" indent="0">
              <a:spcBef>
                <a:spcPts val="0"/>
              </a:spcBef>
              <a:spcAft>
                <a:spcPts val="1800"/>
              </a:spcAft>
              <a:buNone/>
            </a:pPr>
            <a:r>
              <a:rPr lang="en-US" sz="2800" spc="-100" dirty="0" smtClean="0">
                <a:solidFill>
                  <a:srgbClr val="000000"/>
                </a:solidFill>
                <a:latin typeface="Candara" panose="020E0502030303020204" pitchFamily="34" charset="0"/>
              </a:rPr>
              <a:t>I </a:t>
            </a:r>
            <a:r>
              <a:rPr lang="en-US" sz="2800" spc="-100" dirty="0">
                <a:solidFill>
                  <a:srgbClr val="000000"/>
                </a:solidFill>
                <a:latin typeface="Candara" panose="020E0502030303020204" pitchFamily="34" charset="0"/>
              </a:rPr>
              <a:t>still make it to the toilet when it’s </a:t>
            </a:r>
            <a:r>
              <a:rPr lang="en-US" sz="2800" spc="-100" dirty="0" smtClean="0">
                <a:solidFill>
                  <a:srgbClr val="000000"/>
                </a:solidFill>
                <a:latin typeface="Candara" panose="020E0502030303020204" pitchFamily="34" charset="0"/>
              </a:rPr>
              <a:t>time.</a:t>
            </a:r>
          </a:p>
          <a:p>
            <a:pPr marL="0" lvl="0" indent="0" algn="r">
              <a:spcBef>
                <a:spcPts val="0"/>
              </a:spcBef>
              <a:spcAft>
                <a:spcPts val="1800"/>
              </a:spcAft>
              <a:buNone/>
            </a:pPr>
            <a:r>
              <a:rPr lang="en-US" sz="2800" spc="-100" dirty="0" smtClean="0">
                <a:solidFill>
                  <a:srgbClr val="000000"/>
                </a:solidFill>
                <a:latin typeface="Candara" panose="020E0502030303020204" pitchFamily="34" charset="0"/>
              </a:rPr>
              <a:t>Garrison Keillor </a:t>
            </a:r>
            <a:endParaRPr lang="en-US" sz="2800" spc="-100" dirty="0">
              <a:solidFill>
                <a:srgbClr val="000000"/>
              </a:solidFill>
              <a:latin typeface="Candara" panose="020E0502030303020204" pitchFamily="34" charset="0"/>
            </a:endParaRPr>
          </a:p>
          <a:p>
            <a:pPr marL="0" lvl="0" indent="0">
              <a:spcBef>
                <a:spcPts val="0"/>
              </a:spcBef>
              <a:buNone/>
            </a:pPr>
            <a:endParaRPr sz="1800" dirty="0">
              <a:solidFill>
                <a:srgbClr val="0166AB"/>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828798"/>
            <a:ext cx="6507480" cy="3867807"/>
          </a:xfrm>
          <a:prstGeom prst="rect">
            <a:avLst/>
          </a:prstGeom>
        </p:spPr>
      </p:pic>
    </p:spTree>
    <p:extLst>
      <p:ext uri="{BB962C8B-B14F-4D97-AF65-F5344CB8AC3E}">
        <p14:creationId xmlns:p14="http://schemas.microsoft.com/office/powerpoint/2010/main" val="40575761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2057400"/>
            <a:ext cx="6476950" cy="2895600"/>
          </a:xfrm>
          <a:prstGeom prst="rect">
            <a:avLst/>
          </a:prstGeom>
        </p:spPr>
        <p:txBody>
          <a:bodyPr spcFirstLastPara="1" wrap="square" lIns="91425" tIns="91425" rIns="91425" bIns="91425" anchor="t" anchorCtr="0">
            <a:noAutofit/>
          </a:bodyPr>
          <a:lstStyle/>
          <a:p>
            <a:pPr marL="0" lvl="0" indent="0">
              <a:spcBef>
                <a:spcPts val="0"/>
              </a:spcBef>
              <a:spcAft>
                <a:spcPts val="1200"/>
              </a:spcAft>
              <a:buNone/>
            </a:pPr>
            <a:r>
              <a:rPr lang="en-US" sz="1800" dirty="0">
                <a:solidFill>
                  <a:srgbClr val="0166AB"/>
                </a:solidFill>
              </a:rPr>
              <a:t>For God so loved the world, that he gave his only Son, that whoever believes in him should not perish but have eternal </a:t>
            </a:r>
            <a:r>
              <a:rPr lang="en-US" sz="1800" dirty="0" smtClean="0">
                <a:solidFill>
                  <a:srgbClr val="0166AB"/>
                </a:solidFill>
              </a:rPr>
              <a:t>life… God is </a:t>
            </a:r>
            <a:r>
              <a:rPr lang="en-US" sz="1800" b="1" dirty="0" smtClean="0">
                <a:solidFill>
                  <a:srgbClr val="0192F5"/>
                </a:solidFill>
                <a:effectLst>
                  <a:outerShdw blurRad="38100" dist="38100" dir="2700000" algn="tl">
                    <a:srgbClr val="000000">
                      <a:alpha val="43137"/>
                    </a:srgbClr>
                  </a:outerShdw>
                </a:effectLst>
              </a:rPr>
              <a:t>love</a:t>
            </a:r>
            <a:r>
              <a:rPr lang="en-US" sz="1800" dirty="0" smtClean="0">
                <a:solidFill>
                  <a:srgbClr val="0166AB"/>
                </a:solidFill>
              </a:rPr>
              <a:t>. 	   </a:t>
            </a:r>
            <a:r>
              <a:rPr lang="en-US" sz="1800" dirty="0" smtClean="0">
                <a:solidFill>
                  <a:srgbClr val="666666"/>
                </a:solidFill>
              </a:rPr>
              <a:t>John</a:t>
            </a:r>
            <a:r>
              <a:rPr lang="en-US" sz="1800" dirty="0" smtClean="0"/>
              <a:t> 3:16, 1 </a:t>
            </a:r>
            <a:r>
              <a:rPr lang="en-US" sz="1800" dirty="0"/>
              <a:t>John </a:t>
            </a:r>
            <a:r>
              <a:rPr lang="en-US" sz="1800" dirty="0" smtClean="0"/>
              <a:t>4:16</a:t>
            </a:r>
          </a:p>
          <a:p>
            <a:pPr marL="0" lvl="0" indent="0">
              <a:spcBef>
                <a:spcPts val="0"/>
              </a:spcBef>
              <a:buNone/>
            </a:pPr>
            <a:r>
              <a:rPr lang="en-US" sz="1800" dirty="0">
                <a:solidFill>
                  <a:srgbClr val="0166AB"/>
                </a:solidFill>
              </a:rPr>
              <a:t>In the beginning was the Word, and the Word was with God, and the Word was God. </a:t>
            </a:r>
            <a:r>
              <a:rPr lang="en-US" sz="1800" dirty="0" smtClean="0">
                <a:solidFill>
                  <a:srgbClr val="0166AB"/>
                </a:solidFill>
              </a:rPr>
              <a:t>In </a:t>
            </a:r>
            <a:r>
              <a:rPr lang="en-US" sz="1800" dirty="0">
                <a:solidFill>
                  <a:srgbClr val="0166AB"/>
                </a:solidFill>
              </a:rPr>
              <a:t>him was </a:t>
            </a:r>
            <a:r>
              <a:rPr lang="en-US" sz="1800" b="1" dirty="0" smtClean="0">
                <a:solidFill>
                  <a:srgbClr val="0192F5"/>
                </a:solidFill>
                <a:effectLst>
                  <a:outerShdw blurRad="38100" dist="38100" dir="2700000" algn="tl">
                    <a:srgbClr val="000000">
                      <a:alpha val="43137"/>
                    </a:srgbClr>
                  </a:outerShdw>
                </a:effectLst>
              </a:rPr>
              <a:t>life</a:t>
            </a:r>
            <a:r>
              <a:rPr lang="en-US" sz="1800" dirty="0" smtClean="0">
                <a:solidFill>
                  <a:srgbClr val="0166AB"/>
                </a:solidFill>
              </a:rPr>
              <a:t>, </a:t>
            </a:r>
            <a:r>
              <a:rPr lang="en-US" sz="1800" dirty="0">
                <a:solidFill>
                  <a:srgbClr val="0166AB"/>
                </a:solidFill>
              </a:rPr>
              <a:t>and the </a:t>
            </a:r>
            <a:r>
              <a:rPr lang="en-US" sz="1800" b="1" dirty="0">
                <a:solidFill>
                  <a:srgbClr val="0192F5"/>
                </a:solidFill>
                <a:effectLst>
                  <a:outerShdw blurRad="38100" dist="38100" dir="2700000" algn="tl">
                    <a:srgbClr val="000000">
                      <a:alpha val="43137"/>
                    </a:srgbClr>
                  </a:outerShdw>
                </a:effectLst>
              </a:rPr>
              <a:t>life</a:t>
            </a:r>
            <a:r>
              <a:rPr lang="en-US" sz="1800" dirty="0">
                <a:solidFill>
                  <a:srgbClr val="0192F5"/>
                </a:solidFill>
                <a:effectLst>
                  <a:outerShdw blurRad="38100" dist="38100" dir="2700000" algn="tl">
                    <a:srgbClr val="000000">
                      <a:alpha val="43137"/>
                    </a:srgbClr>
                  </a:outerShdw>
                </a:effectLst>
              </a:rPr>
              <a:t> </a:t>
            </a:r>
            <a:r>
              <a:rPr lang="en-US" sz="1800" dirty="0">
                <a:solidFill>
                  <a:srgbClr val="0166AB"/>
                </a:solidFill>
              </a:rPr>
              <a:t>was the </a:t>
            </a:r>
            <a:r>
              <a:rPr lang="en-US" sz="1800" b="1" dirty="0">
                <a:solidFill>
                  <a:srgbClr val="0192F5"/>
                </a:solidFill>
                <a:effectLst>
                  <a:outerShdw blurRad="38100" dist="38100" dir="2700000" algn="tl">
                    <a:srgbClr val="000000">
                      <a:alpha val="43137"/>
                    </a:srgbClr>
                  </a:outerShdw>
                </a:effectLst>
              </a:rPr>
              <a:t>light</a:t>
            </a:r>
            <a:r>
              <a:rPr lang="en-US" sz="1800" dirty="0">
                <a:solidFill>
                  <a:srgbClr val="0192F5"/>
                </a:solidFill>
                <a:effectLst>
                  <a:outerShdw blurRad="38100" dist="38100" dir="2700000" algn="tl">
                    <a:srgbClr val="000000">
                      <a:alpha val="43137"/>
                    </a:srgbClr>
                  </a:outerShdw>
                </a:effectLst>
              </a:rPr>
              <a:t> </a:t>
            </a:r>
            <a:r>
              <a:rPr lang="en-US" sz="1800" dirty="0">
                <a:solidFill>
                  <a:srgbClr val="0166AB"/>
                </a:solidFill>
              </a:rPr>
              <a:t>of men. </a:t>
            </a:r>
            <a:r>
              <a:rPr lang="en-US" sz="1800" dirty="0" smtClean="0">
                <a:solidFill>
                  <a:srgbClr val="0166AB"/>
                </a:solidFill>
              </a:rPr>
              <a:t>The </a:t>
            </a:r>
            <a:r>
              <a:rPr lang="en-US" sz="1800" b="1" dirty="0">
                <a:solidFill>
                  <a:srgbClr val="0192F5"/>
                </a:solidFill>
                <a:effectLst>
                  <a:outerShdw blurRad="38100" dist="38100" dir="2700000" algn="tl">
                    <a:srgbClr val="000000">
                      <a:alpha val="43137"/>
                    </a:srgbClr>
                  </a:outerShdw>
                </a:effectLst>
              </a:rPr>
              <a:t>light</a:t>
            </a:r>
            <a:r>
              <a:rPr lang="en-US" sz="1800" dirty="0">
                <a:solidFill>
                  <a:srgbClr val="0192F5"/>
                </a:solidFill>
                <a:effectLst>
                  <a:outerShdw blurRad="38100" dist="38100" dir="2700000" algn="tl">
                    <a:srgbClr val="000000">
                      <a:alpha val="43137"/>
                    </a:srgbClr>
                  </a:outerShdw>
                </a:effectLst>
              </a:rPr>
              <a:t> </a:t>
            </a:r>
            <a:r>
              <a:rPr lang="en-US" sz="1800" dirty="0">
                <a:solidFill>
                  <a:srgbClr val="0166AB"/>
                </a:solidFill>
              </a:rPr>
              <a:t>shines in the darkness, and the darkness has not overcome it</a:t>
            </a:r>
            <a:r>
              <a:rPr lang="en-US" sz="1800" dirty="0" smtClean="0">
                <a:solidFill>
                  <a:srgbClr val="0166AB"/>
                </a:solidFill>
              </a:rPr>
              <a:t>.</a:t>
            </a:r>
          </a:p>
          <a:p>
            <a:pPr marL="0" lvl="0" indent="0">
              <a:spcBef>
                <a:spcPts val="0"/>
              </a:spcBef>
              <a:spcAft>
                <a:spcPts val="600"/>
              </a:spcAft>
              <a:buNone/>
            </a:pPr>
            <a:r>
              <a:rPr lang="en-US" sz="1800" dirty="0" smtClean="0"/>
              <a:t>					   John 1:1, 4-5</a:t>
            </a:r>
          </a:p>
          <a:p>
            <a:pPr marL="0" indent="0">
              <a:spcBef>
                <a:spcPts val="0"/>
              </a:spcBef>
              <a:buNone/>
            </a:pPr>
            <a:r>
              <a:rPr lang="en-US" sz="1800" dirty="0" smtClean="0">
                <a:solidFill>
                  <a:srgbClr val="0166AB"/>
                </a:solidFill>
              </a:rPr>
              <a:t>I </a:t>
            </a:r>
            <a:r>
              <a:rPr lang="en-US" sz="1800" dirty="0">
                <a:solidFill>
                  <a:srgbClr val="0166AB"/>
                </a:solidFill>
              </a:rPr>
              <a:t>am the resurrection and the </a:t>
            </a:r>
            <a:r>
              <a:rPr lang="en-US" sz="1800" b="1" dirty="0" smtClean="0">
                <a:solidFill>
                  <a:srgbClr val="0192F5"/>
                </a:solidFill>
                <a:effectLst>
                  <a:outerShdw blurRad="38100" dist="38100" dir="2700000" algn="tl">
                    <a:srgbClr val="000000">
                      <a:alpha val="43137"/>
                    </a:srgbClr>
                  </a:outerShdw>
                </a:effectLst>
              </a:rPr>
              <a:t>life</a:t>
            </a:r>
            <a:r>
              <a:rPr lang="en-US" sz="1800" dirty="0" smtClean="0">
                <a:solidFill>
                  <a:srgbClr val="0166AB"/>
                </a:solidFill>
              </a:rPr>
              <a:t>. Whoever </a:t>
            </a:r>
            <a:r>
              <a:rPr lang="en-US" sz="1800" dirty="0">
                <a:solidFill>
                  <a:srgbClr val="0166AB"/>
                </a:solidFill>
              </a:rPr>
              <a:t>believes in me, though he die, yet shall he live, </a:t>
            </a:r>
            <a:r>
              <a:rPr lang="en-US" sz="1800" dirty="0" smtClean="0">
                <a:solidFill>
                  <a:srgbClr val="0166AB"/>
                </a:solidFill>
              </a:rPr>
              <a:t>and </a:t>
            </a:r>
            <a:r>
              <a:rPr lang="en-US" sz="1800" dirty="0">
                <a:solidFill>
                  <a:srgbClr val="0166AB"/>
                </a:solidFill>
              </a:rPr>
              <a:t>everyone who lives and believes in me shall never die. </a:t>
            </a:r>
            <a:r>
              <a:rPr lang="en-US" sz="1800" dirty="0" smtClean="0">
                <a:solidFill>
                  <a:srgbClr val="0166AB"/>
                </a:solidFill>
              </a:rPr>
              <a:t>   </a:t>
            </a:r>
            <a:r>
              <a:rPr lang="en-US" sz="1800" dirty="0" smtClean="0"/>
              <a:t>John 11:25-26</a:t>
            </a:r>
            <a:endParaRPr lang="en-US" sz="1800" dirty="0"/>
          </a:p>
          <a:p>
            <a:pPr marL="0" lvl="0" indent="0">
              <a:spcBef>
                <a:spcPts val="0"/>
              </a:spcBef>
              <a:buNone/>
            </a:pPr>
            <a:endParaRPr sz="1800" dirty="0">
              <a:solidFill>
                <a:srgbClr val="0166AB"/>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extLst>
      <p:ext uri="{BB962C8B-B14F-4D97-AF65-F5344CB8AC3E}">
        <p14:creationId xmlns:p14="http://schemas.microsoft.com/office/powerpoint/2010/main" val="14120031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C27B0"/>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ctrTitle" idx="4294967295"/>
          </p:nvPr>
        </p:nvSpPr>
        <p:spPr>
          <a:xfrm>
            <a:off x="640080" y="4389120"/>
            <a:ext cx="6056699" cy="1546400"/>
          </a:xfrm>
          <a:prstGeom prst="rect">
            <a:avLst/>
          </a:prstGeom>
        </p:spPr>
        <p:txBody>
          <a:bodyPr spcFirstLastPara="1" wrap="square" lIns="91425" tIns="91425" rIns="91425" bIns="91425" anchor="b" anchorCtr="0">
            <a:noAutofit/>
          </a:bodyPr>
          <a:lstStyle/>
          <a:p>
            <a:pPr lvl="0">
              <a:lnSpc>
                <a:spcPct val="90000"/>
              </a:lnSpc>
            </a:pPr>
            <a:r>
              <a:rPr lang="en" sz="4400" dirty="0" smtClean="0"/>
              <a:t/>
            </a:r>
            <a:br>
              <a:rPr lang="en" sz="4400" dirty="0" smtClean="0"/>
            </a:br>
            <a:r>
              <a:rPr lang="en" sz="5400" dirty="0" smtClean="0"/>
              <a:t/>
            </a:r>
            <a:br>
              <a:rPr lang="en" sz="5400" dirty="0" smtClean="0"/>
            </a:br>
            <a:r>
              <a:rPr lang="en" sz="5400" dirty="0" smtClean="0">
                <a:solidFill>
                  <a:srgbClr val="7030A0"/>
                </a:solidFill>
                <a:effectLst>
                  <a:outerShdw blurRad="38100" dist="38100" dir="2700000" algn="tl">
                    <a:srgbClr val="000000">
                      <a:alpha val="43137"/>
                    </a:srgbClr>
                  </a:outerShdw>
                </a:effectLst>
              </a:rPr>
              <a:t>GOD</a:t>
            </a:r>
            <a:r>
              <a:rPr lang="en" sz="4800" dirty="0" smtClean="0">
                <a:solidFill>
                  <a:srgbClr val="7030A0"/>
                </a:solidFill>
                <a:effectLst>
                  <a:outerShdw blurRad="38100" dist="38100" dir="2700000" algn="tl">
                    <a:srgbClr val="000000">
                      <a:alpha val="43137"/>
                    </a:srgbClr>
                  </a:outerShdw>
                </a:effectLst>
              </a:rPr>
              <a:t>-SIZED</a:t>
            </a:r>
            <a:r>
              <a:rPr lang="en" sz="4800" dirty="0" smtClean="0">
                <a:solidFill>
                  <a:srgbClr val="0070C0"/>
                </a:solidFill>
              </a:rPr>
              <a:t/>
            </a:r>
            <a:br>
              <a:rPr lang="en" sz="4800" dirty="0" smtClean="0">
                <a:solidFill>
                  <a:srgbClr val="0070C0"/>
                </a:solidFill>
              </a:rPr>
            </a:br>
            <a:r>
              <a:rPr lang="en" sz="4400" dirty="0" smtClean="0">
                <a:solidFill>
                  <a:srgbClr val="4D4D4D"/>
                </a:solidFill>
              </a:rPr>
              <a:t>PROBLEMS</a:t>
            </a:r>
            <a:endParaRPr sz="4400" dirty="0">
              <a:solidFill>
                <a:srgbClr val="4D4D4D"/>
              </a:solidFill>
            </a:endParaRPr>
          </a:p>
        </p:txBody>
      </p:sp>
      <p:sp>
        <p:nvSpPr>
          <p:cNvPr id="149" name="Google Shape;149;p20"/>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4" name="Google Shape;140;p20"/>
          <p:cNvGrpSpPr/>
          <p:nvPr/>
        </p:nvGrpSpPr>
        <p:grpSpPr>
          <a:xfrm>
            <a:off x="767909" y="1668775"/>
            <a:ext cx="1371600" cy="2011680"/>
            <a:chOff x="6718575" y="2318625"/>
            <a:chExt cx="256950" cy="407375"/>
          </a:xfrm>
        </p:grpSpPr>
        <p:sp>
          <p:nvSpPr>
            <p:cNvPr id="5" name="Google Shape;141;p2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6" name="Google Shape;142;p2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7" name="Google Shape;143;p2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8" name="Google Shape;144;p2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9" name="Google Shape;145;p2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0" name="Google Shape;146;p2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1" name="Google Shape;147;p2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sp>
          <p:nvSpPr>
            <p:cNvPr id="12" name="Google Shape;148;p20"/>
            <p:cNvSpPr/>
            <p:nvPr/>
          </p:nvSpPr>
          <p:spPr>
            <a:xfrm>
              <a:off x="6795900" y="2628550"/>
              <a:ext cx="102300" cy="25"/>
            </a:xfrm>
            <a:custGeom>
              <a:avLst/>
              <a:gdLst/>
              <a:ahLst/>
              <a:cxnLst/>
              <a:rect l="l" t="t" r="r" b="b"/>
              <a:pathLst>
                <a:path w="4092" h="1" fill="none" extrusionOk="0">
                  <a:moveTo>
                    <a:pt x="0" y="1"/>
                  </a:moveTo>
                  <a:lnTo>
                    <a:pt x="4092" y="1"/>
                  </a:lnTo>
                </a:path>
              </a:pathLst>
            </a:custGeom>
            <a:noFill/>
            <a:ln w="50800" cap="rnd"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effectLst>
                  <a:outerShdw blurRad="38100" dist="38100" dir="2700000" algn="tl">
                    <a:srgbClr val="000000">
                      <a:alpha val="43137"/>
                    </a:srgbClr>
                  </a:outerShdw>
                </a:effectLst>
              </a:endParaRPr>
            </a:p>
          </p:txBody>
        </p:sp>
      </p:grpSp>
      <p:sp>
        <p:nvSpPr>
          <p:cNvPr id="13" name="Google Shape;138;p20"/>
          <p:cNvSpPr txBox="1">
            <a:spLocks/>
          </p:cNvSpPr>
          <p:nvPr/>
        </p:nvSpPr>
        <p:spPr>
          <a:xfrm>
            <a:off x="640080" y="4389120"/>
            <a:ext cx="6056699" cy="1546400"/>
          </a:xfrm>
          <a:prstGeom prst="rect">
            <a:avLst/>
          </a:prstGeom>
          <a:solidFill>
            <a:schemeClr val="bg1"/>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1pPr>
            <a:lvl2pPr marR="0" lvl="1"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2pPr>
            <a:lvl3pPr marR="0" lvl="2"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3pPr>
            <a:lvl4pPr marR="0" lvl="3"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4pPr>
            <a:lvl5pPr marR="0" lvl="4"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5pPr>
            <a:lvl6pPr marR="0" lvl="5"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6pPr>
            <a:lvl7pPr marR="0" lvl="6"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7pPr>
            <a:lvl8pPr marR="0" lvl="7"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8pPr>
            <a:lvl9pPr marR="0" lvl="8" algn="l" rtl="0">
              <a:lnSpc>
                <a:spcPct val="100000"/>
              </a:lnSpc>
              <a:spcBef>
                <a:spcPts val="0"/>
              </a:spcBef>
              <a:spcAft>
                <a:spcPts val="0"/>
              </a:spcAft>
              <a:buClr>
                <a:schemeClr val="dk2"/>
              </a:buClr>
              <a:buSzPts val="2400"/>
              <a:buFont typeface="Montserrat"/>
              <a:buNone/>
              <a:defRPr sz="2400" b="1" i="0" u="none" strike="noStrike" cap="none">
                <a:solidFill>
                  <a:schemeClr val="dk2"/>
                </a:solidFill>
                <a:latin typeface="Montserrat"/>
                <a:ea typeface="Montserrat"/>
                <a:cs typeface="Montserrat"/>
                <a:sym typeface="Montserrat"/>
              </a:defRPr>
            </a:lvl9pPr>
          </a:lstStyle>
          <a:p>
            <a:pPr>
              <a:lnSpc>
                <a:spcPct val="90000"/>
              </a:lnSpc>
            </a:pPr>
            <a:r>
              <a:rPr lang="en-US" sz="4400" dirty="0" smtClean="0"/>
              <a:t/>
            </a:r>
            <a:br>
              <a:rPr lang="en-US" sz="4400" dirty="0" smtClean="0"/>
            </a:br>
            <a:r>
              <a:rPr lang="en-US" sz="4800" dirty="0" smtClean="0"/>
              <a:t/>
            </a:r>
            <a:br>
              <a:rPr lang="en-US" sz="4800" dirty="0" smtClean="0"/>
            </a:br>
            <a:r>
              <a:rPr lang="en-US" sz="4800" dirty="0" smtClean="0">
                <a:solidFill>
                  <a:srgbClr val="7030A0"/>
                </a:solidFill>
                <a:effectLst>
                  <a:outerShdw blurRad="38100" dist="38100" dir="2700000" algn="tl">
                    <a:srgbClr val="000000">
                      <a:alpha val="43137"/>
                    </a:srgbClr>
                  </a:outerShdw>
                </a:effectLst>
              </a:rPr>
              <a:t>= </a:t>
            </a:r>
            <a:r>
              <a:rPr lang="en-US" sz="5400" dirty="0" smtClean="0">
                <a:solidFill>
                  <a:srgbClr val="7030A0"/>
                </a:solidFill>
                <a:effectLst>
                  <a:outerShdw blurRad="38100" dist="38100" dir="2700000" algn="tl">
                    <a:srgbClr val="000000">
                      <a:alpha val="43137"/>
                    </a:srgbClr>
                  </a:outerShdw>
                </a:effectLst>
              </a:rPr>
              <a:t>GOD</a:t>
            </a:r>
            <a:r>
              <a:rPr lang="en-US" sz="4800" dirty="0" smtClean="0">
                <a:solidFill>
                  <a:srgbClr val="7030A0"/>
                </a:solidFill>
                <a:effectLst>
                  <a:outerShdw blurRad="38100" dist="38100" dir="2700000" algn="tl">
                    <a:srgbClr val="000000">
                      <a:alpha val="43137"/>
                    </a:srgbClr>
                  </a:outerShdw>
                </a:effectLst>
              </a:rPr>
              <a:t>-SIZED</a:t>
            </a:r>
            <a:r>
              <a:rPr lang="en-US" sz="4800" dirty="0" smtClean="0">
                <a:solidFill>
                  <a:srgbClr val="0070C0"/>
                </a:solidFill>
              </a:rPr>
              <a:t/>
            </a:r>
            <a:br>
              <a:rPr lang="en-US" sz="4800" dirty="0" smtClean="0">
                <a:solidFill>
                  <a:srgbClr val="0070C0"/>
                </a:solidFill>
              </a:rPr>
            </a:br>
            <a:r>
              <a:rPr lang="en-US" sz="4400" dirty="0" smtClean="0">
                <a:solidFill>
                  <a:srgbClr val="4D4D4D"/>
                </a:solidFill>
              </a:rPr>
              <a:t>OPPORTUNITIES</a:t>
            </a:r>
            <a:endParaRPr lang="en-US" sz="4400" dirty="0">
              <a:solidFill>
                <a:srgbClr val="4D4D4D"/>
              </a:solidFill>
            </a:endParaRPr>
          </a:p>
        </p:txBody>
      </p:sp>
    </p:spTree>
    <p:extLst>
      <p:ext uri="{BB962C8B-B14F-4D97-AF65-F5344CB8AC3E}">
        <p14:creationId xmlns:p14="http://schemas.microsoft.com/office/powerpoint/2010/main" val="357876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body" idx="1"/>
          </p:nvPr>
        </p:nvSpPr>
        <p:spPr>
          <a:xfrm>
            <a:off x="838250" y="2057400"/>
            <a:ext cx="6400750" cy="2895600"/>
          </a:xfrm>
          <a:prstGeom prst="rect">
            <a:avLst/>
          </a:prstGeom>
        </p:spPr>
        <p:txBody>
          <a:bodyPr spcFirstLastPara="1" wrap="square" lIns="91425" tIns="91425" rIns="91425" bIns="91425" anchor="t" anchorCtr="0">
            <a:noAutofit/>
          </a:bodyPr>
          <a:lstStyle/>
          <a:p>
            <a:pPr marL="0" lvl="0" indent="0">
              <a:spcBef>
                <a:spcPts val="0"/>
              </a:spcBef>
              <a:buNone/>
            </a:pPr>
            <a:r>
              <a:rPr lang="en-US" sz="1800" dirty="0">
                <a:solidFill>
                  <a:srgbClr val="0166AB"/>
                </a:solidFill>
              </a:rPr>
              <a:t>Put on the whole armor of God, that you </a:t>
            </a:r>
            <a:r>
              <a:rPr lang="en-US" sz="1800" dirty="0" smtClean="0">
                <a:solidFill>
                  <a:srgbClr val="0166AB"/>
                </a:solidFill>
              </a:rPr>
              <a:t>may be </a:t>
            </a:r>
            <a:r>
              <a:rPr lang="en-US" sz="1800" dirty="0">
                <a:solidFill>
                  <a:srgbClr val="0166AB"/>
                </a:solidFill>
              </a:rPr>
              <a:t>able to stand against the schemes of the devil</a:t>
            </a:r>
            <a:r>
              <a:rPr lang="en-US" sz="1800" dirty="0" smtClean="0">
                <a:solidFill>
                  <a:srgbClr val="0166AB"/>
                </a:solidFill>
              </a:rPr>
              <a:t>. For </a:t>
            </a:r>
            <a:r>
              <a:rPr lang="en-US" sz="1800" dirty="0">
                <a:solidFill>
                  <a:srgbClr val="0166AB"/>
                </a:solidFill>
              </a:rPr>
              <a:t>we do not wrestle against flesh and blood, but against </a:t>
            </a:r>
            <a:r>
              <a:rPr lang="en-US" sz="1800" i="1" dirty="0">
                <a:solidFill>
                  <a:srgbClr val="0166AB"/>
                </a:solidFill>
              </a:rPr>
              <a:t>the rulers, against the authorities, against the </a:t>
            </a:r>
            <a:r>
              <a:rPr lang="en-US" sz="1800" b="1" i="1" dirty="0">
                <a:solidFill>
                  <a:srgbClr val="0192F5"/>
                </a:solidFill>
                <a:effectLst>
                  <a:outerShdw blurRad="38100" dist="38100" dir="2700000" algn="tl">
                    <a:srgbClr val="000000">
                      <a:alpha val="43137"/>
                    </a:srgbClr>
                  </a:outerShdw>
                </a:effectLst>
              </a:rPr>
              <a:t>cosmic powers</a:t>
            </a:r>
            <a:r>
              <a:rPr lang="en-US" sz="1800" b="1" i="1" dirty="0">
                <a:solidFill>
                  <a:srgbClr val="0166AB"/>
                </a:solidFill>
              </a:rPr>
              <a:t> </a:t>
            </a:r>
            <a:r>
              <a:rPr lang="en-US" sz="1800" i="1" dirty="0">
                <a:solidFill>
                  <a:srgbClr val="0166AB"/>
                </a:solidFill>
              </a:rPr>
              <a:t>over this present darkness, against the </a:t>
            </a:r>
            <a:r>
              <a:rPr lang="en-US" sz="1800" b="1" i="1" dirty="0">
                <a:solidFill>
                  <a:srgbClr val="0192F5"/>
                </a:solidFill>
                <a:effectLst>
                  <a:outerShdw blurRad="38100" dist="38100" dir="2700000" algn="tl">
                    <a:srgbClr val="000000">
                      <a:alpha val="43137"/>
                    </a:srgbClr>
                  </a:outerShdw>
                </a:effectLst>
              </a:rPr>
              <a:t>spiritual forces </a:t>
            </a:r>
            <a:r>
              <a:rPr lang="en-US" sz="1800" i="1" dirty="0">
                <a:solidFill>
                  <a:srgbClr val="0166AB"/>
                </a:solidFill>
              </a:rPr>
              <a:t>of evil in the heavenly places. </a:t>
            </a:r>
            <a:r>
              <a:rPr lang="en-US" sz="1800" dirty="0">
                <a:solidFill>
                  <a:srgbClr val="0166AB"/>
                </a:solidFill>
              </a:rPr>
              <a:t>Therefore take up the whole armor of God, that you may be able to withstand in the evil day, and having done all, to stand firm. </a:t>
            </a:r>
            <a:endParaRPr lang="en-US" sz="1800" dirty="0" smtClean="0">
              <a:solidFill>
                <a:srgbClr val="0166AB"/>
              </a:solidFill>
            </a:endParaRPr>
          </a:p>
          <a:p>
            <a:pPr marL="0" indent="0">
              <a:spcBef>
                <a:spcPts val="0"/>
              </a:spcBef>
              <a:buNone/>
            </a:pPr>
            <a:r>
              <a:rPr lang="en-US" sz="1800" dirty="0" smtClean="0">
                <a:solidFill>
                  <a:srgbClr val="666666"/>
                </a:solidFill>
              </a:rPr>
              <a:t>				Ephesians </a:t>
            </a:r>
            <a:r>
              <a:rPr lang="en-US" sz="1800" dirty="0">
                <a:solidFill>
                  <a:srgbClr val="666666"/>
                </a:solidFill>
              </a:rPr>
              <a:t>6:11-12</a:t>
            </a:r>
          </a:p>
          <a:p>
            <a:pPr marL="0" lvl="0" indent="0" algn="r">
              <a:spcBef>
                <a:spcPts val="0"/>
              </a:spcBef>
              <a:buNone/>
            </a:pPr>
            <a:endParaRPr sz="1800" dirty="0">
              <a:solidFill>
                <a:srgbClr val="0166AB"/>
              </a:solidFill>
            </a:endParaRPr>
          </a:p>
        </p:txBody>
      </p:sp>
      <p:sp>
        <p:nvSpPr>
          <p:cNvPr id="119" name="Google Shape;119;p18"/>
          <p:cNvSpPr txBox="1">
            <a:spLocks noGrp="1"/>
          </p:cNvSpPr>
          <p:nvPr>
            <p:ph type="sldNum" idx="12"/>
          </p:nvPr>
        </p:nvSpPr>
        <p:spPr>
          <a:xfrm>
            <a:off x="8543227" y="6333135"/>
            <a:ext cx="548700" cy="52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4" name="Google Shape;118;p18"/>
          <p:cNvSpPr txBox="1">
            <a:spLocks/>
          </p:cNvSpPr>
          <p:nvPr/>
        </p:nvSpPr>
        <p:spPr>
          <a:xfrm>
            <a:off x="3953933" y="5029200"/>
            <a:ext cx="2743200" cy="60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1pPr>
            <a:lvl2pPr marL="914400" marR="0" lvl="1"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2pPr>
            <a:lvl3pPr marL="1371600" marR="0" lvl="2"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3pPr>
            <a:lvl4pPr marL="1828800" marR="0" lvl="3"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4pPr>
            <a:lvl5pPr marL="2286000" marR="0" lvl="4"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5pPr>
            <a:lvl6pPr marL="2743200" marR="0" lvl="5"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6pPr>
            <a:lvl7pPr marL="3200400" marR="0" lvl="6"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7pPr>
            <a:lvl8pPr marL="3657600" marR="0" lvl="7"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8pPr>
            <a:lvl9pPr marL="4114800" marR="0" lvl="8" indent="-381000" algn="l" rtl="0">
              <a:lnSpc>
                <a:spcPct val="100000"/>
              </a:lnSpc>
              <a:spcBef>
                <a:spcPts val="0"/>
              </a:spcBef>
              <a:spcAft>
                <a:spcPts val="0"/>
              </a:spcAft>
              <a:buClr>
                <a:schemeClr val="dk1"/>
              </a:buClr>
              <a:buSzPts val="2400"/>
              <a:buFont typeface="Montserrat"/>
              <a:buChar char="■"/>
              <a:defRPr sz="2400" b="0" i="0" u="none" strike="noStrike" cap="none">
                <a:solidFill>
                  <a:schemeClr val="dk1"/>
                </a:solidFill>
                <a:latin typeface="Montserrat"/>
                <a:ea typeface="Montserrat"/>
                <a:cs typeface="Montserrat"/>
                <a:sym typeface="Montserrat"/>
              </a:defRPr>
            </a:lvl9pPr>
          </a:lstStyle>
          <a:p>
            <a:pPr marL="0" indent="0">
              <a:buFont typeface="Montserrat"/>
              <a:buNone/>
            </a:pPr>
            <a:endParaRPr lang="en-US" sz="2000" dirty="0">
              <a:solidFill>
                <a:srgbClr val="0166AB"/>
              </a:solidFill>
            </a:endParaRPr>
          </a:p>
        </p:txBody>
      </p:sp>
    </p:spTree>
    <p:extLst>
      <p:ext uri="{BB962C8B-B14F-4D97-AF65-F5344CB8AC3E}">
        <p14:creationId xmlns:p14="http://schemas.microsoft.com/office/powerpoint/2010/main" val="41208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rviragus template">
  <a:themeElements>
    <a:clrScheme name="Custom 347">
      <a:dk1>
        <a:srgbClr val="666666"/>
      </a:dk1>
      <a:lt1>
        <a:srgbClr val="FFFFFF"/>
      </a:lt1>
      <a:dk2>
        <a:srgbClr val="999999"/>
      </a:dk2>
      <a:lt2>
        <a:srgbClr val="DCE2E7"/>
      </a:lt2>
      <a:accent1>
        <a:srgbClr val="8BC34A"/>
      </a:accent1>
      <a:accent2>
        <a:srgbClr val="00BCD4"/>
      </a:accent2>
      <a:accent3>
        <a:srgbClr val="9C27B0"/>
      </a:accent3>
      <a:accent4>
        <a:srgbClr val="E91E63"/>
      </a:accent4>
      <a:accent5>
        <a:srgbClr val="FF9800"/>
      </a:accent5>
      <a:accent6>
        <a:srgbClr val="FFEB3B"/>
      </a:accent6>
      <a:hlink>
        <a:srgbClr val="2196F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104804</TotalTime>
  <Words>2947</Words>
  <Application>Microsoft Office PowerPoint</Application>
  <PresentationFormat>On-screen Show (4:3)</PresentationFormat>
  <Paragraphs>422</Paragraphs>
  <Slides>49</Slides>
  <Notes>47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49</vt:i4>
      </vt:variant>
    </vt:vector>
  </HeadingPairs>
  <TitlesOfParts>
    <vt:vector size="61" baseType="lpstr">
      <vt:lpstr>Arial</vt:lpstr>
      <vt:lpstr>Cambria Math</vt:lpstr>
      <vt:lpstr>Calibri</vt:lpstr>
      <vt:lpstr>Arial Narrow</vt:lpstr>
      <vt:lpstr>Montserrat</vt:lpstr>
      <vt:lpstr>Bahnschrift</vt:lpstr>
      <vt:lpstr>Candara</vt:lpstr>
      <vt:lpstr>Karla</vt:lpstr>
      <vt:lpstr>Cambria</vt:lpstr>
      <vt:lpstr>Arial Black</vt:lpstr>
      <vt:lpstr>Yu Gothic Light</vt:lpstr>
      <vt:lpstr>Arviragus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GOD-SIZED PROBLEMS</vt:lpstr>
      <vt:lpstr>PowerPoint Presentation</vt:lpstr>
      <vt:lpstr>PowerPoint Presentation</vt:lpstr>
      <vt:lpstr>PowerPoint Presentation</vt:lpstr>
      <vt:lpstr>TWO LEVELS OF GRACE</vt:lpstr>
      <vt:lpstr>GOD-SIZED PROBLEMS IN THREE REALMS</vt:lpstr>
      <vt:lpstr>1. Self, Individual</vt:lpstr>
      <vt:lpstr>PowerPoint Presentation</vt:lpstr>
      <vt:lpstr>2. Family, Associates</vt:lpstr>
      <vt:lpstr>PowerPoint Presentation</vt:lpstr>
      <vt:lpstr>3. World, Society</vt:lpstr>
      <vt:lpstr>PowerPoint Presentation</vt:lpstr>
      <vt:lpstr>GOD-SIZED PROBLEMS IN ALL THREE REALMS</vt:lpstr>
      <vt:lpstr>GOD-SIZED PROBLEMS IN ALL THREE REALMS</vt:lpstr>
      <vt:lpstr>PowerPoint Presentation</vt:lpstr>
      <vt:lpstr>RELIGIOUS IDENTITIES OF THREE GLOBAL BELIEF SYSTEMS</vt:lpstr>
      <vt:lpstr>CORE IDEOLOGIES OF  THREE GLOBAL BELIEF Systems</vt:lpstr>
      <vt:lpstr>PROMINENT SYMBOLS OF  THREE GLOBAL BELIEF Systems</vt:lpstr>
      <vt:lpstr>Several of the world’s gods prior to Christ (current?) </vt:lpstr>
      <vt:lpstr>PowerPoint Presentation</vt:lpstr>
      <vt:lpstr>MAPS</vt:lpstr>
      <vt:lpstr>PowerPoint Presentation</vt:lpstr>
      <vt:lpstr>PowerPoint Presentation</vt:lpstr>
      <vt:lpstr>PowerPoint Presentation</vt:lpstr>
      <vt:lpstr>MAPS</vt:lpstr>
      <vt:lpstr>MAPS</vt:lpstr>
      <vt:lpstr>MAPS</vt:lpstr>
      <vt:lpstr>MAPS</vt:lpstr>
      <vt:lpstr>MAPS</vt:lpstr>
      <vt:lpstr>PowerPoint Presentation</vt:lpstr>
      <vt:lpstr>PowerPoint Presentation</vt:lpstr>
      <vt:lpstr>Who is the one true God?</vt:lpstr>
      <vt:lpstr>Who is the one true God?</vt:lpstr>
      <vt:lpstr>PowerPoint Presentation</vt:lpstr>
      <vt:lpstr>?  HOW CAN WE COEXIST?</vt:lpstr>
      <vt:lpstr>  </vt:lpstr>
      <vt:lpstr>PowerPoint Presentation</vt:lpstr>
      <vt:lpstr>PowerPoint Presentation</vt:lpstr>
      <vt:lpstr>PowerPoint Presentation</vt:lpstr>
      <vt:lpstr>or…  THE LION OF JUDAH RETURNS AND THE CLOSE OF THE AGE</vt:lpstr>
      <vt:lpstr>NEW &amp; old resourceS</vt:lpstr>
      <vt:lpstr>         ?      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God-sized Problems</dc:title>
  <dc:creator>Bill Morehouse</dc:creator>
  <cp:lastModifiedBy>William R. Morehouse</cp:lastModifiedBy>
  <cp:revision>284</cp:revision>
  <dcterms:modified xsi:type="dcterms:W3CDTF">2024-03-18T15:58:53Z</dcterms:modified>
</cp:coreProperties>
</file>