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2" r:id="rId3"/>
    <p:sldId id="274" r:id="rId4"/>
    <p:sldId id="273" r:id="rId5"/>
    <p:sldId id="275" r:id="rId6"/>
    <p:sldId id="257" r:id="rId7"/>
    <p:sldId id="271" r:id="rId8"/>
    <p:sldId id="270" r:id="rId9"/>
  </p:sldIdLst>
  <p:sldSz cx="6400800" cy="4572000"/>
  <p:notesSz cx="6858000" cy="9239250"/>
  <p:defaultTextStyle>
    <a:defPPr>
      <a:defRPr lang="en-US"/>
    </a:defPPr>
    <a:lvl1pPr marL="0" algn="l" defTabSz="627004" rtl="0" eaLnBrk="1" latinLnBrk="0" hangingPunct="1">
      <a:defRPr sz="1200" kern="1200">
        <a:solidFill>
          <a:schemeClr val="tx1"/>
        </a:solidFill>
        <a:latin typeface="+mn-lt"/>
        <a:ea typeface="+mn-ea"/>
        <a:cs typeface="+mn-cs"/>
      </a:defRPr>
    </a:lvl1pPr>
    <a:lvl2pPr marL="313502" algn="l" defTabSz="627004" rtl="0" eaLnBrk="1" latinLnBrk="0" hangingPunct="1">
      <a:defRPr sz="1200" kern="1200">
        <a:solidFill>
          <a:schemeClr val="tx1"/>
        </a:solidFill>
        <a:latin typeface="+mn-lt"/>
        <a:ea typeface="+mn-ea"/>
        <a:cs typeface="+mn-cs"/>
      </a:defRPr>
    </a:lvl2pPr>
    <a:lvl3pPr marL="627004" algn="l" defTabSz="627004" rtl="0" eaLnBrk="1" latinLnBrk="0" hangingPunct="1">
      <a:defRPr sz="1200" kern="1200">
        <a:solidFill>
          <a:schemeClr val="tx1"/>
        </a:solidFill>
        <a:latin typeface="+mn-lt"/>
        <a:ea typeface="+mn-ea"/>
        <a:cs typeface="+mn-cs"/>
      </a:defRPr>
    </a:lvl3pPr>
    <a:lvl4pPr marL="940506" algn="l" defTabSz="627004" rtl="0" eaLnBrk="1" latinLnBrk="0" hangingPunct="1">
      <a:defRPr sz="1200" kern="1200">
        <a:solidFill>
          <a:schemeClr val="tx1"/>
        </a:solidFill>
        <a:latin typeface="+mn-lt"/>
        <a:ea typeface="+mn-ea"/>
        <a:cs typeface="+mn-cs"/>
      </a:defRPr>
    </a:lvl4pPr>
    <a:lvl5pPr marL="1254008" algn="l" defTabSz="627004" rtl="0" eaLnBrk="1" latinLnBrk="0" hangingPunct="1">
      <a:defRPr sz="1200" kern="1200">
        <a:solidFill>
          <a:schemeClr val="tx1"/>
        </a:solidFill>
        <a:latin typeface="+mn-lt"/>
        <a:ea typeface="+mn-ea"/>
        <a:cs typeface="+mn-cs"/>
      </a:defRPr>
    </a:lvl5pPr>
    <a:lvl6pPr marL="1567510" algn="l" defTabSz="627004" rtl="0" eaLnBrk="1" latinLnBrk="0" hangingPunct="1">
      <a:defRPr sz="1200" kern="1200">
        <a:solidFill>
          <a:schemeClr val="tx1"/>
        </a:solidFill>
        <a:latin typeface="+mn-lt"/>
        <a:ea typeface="+mn-ea"/>
        <a:cs typeface="+mn-cs"/>
      </a:defRPr>
    </a:lvl6pPr>
    <a:lvl7pPr marL="1881012" algn="l" defTabSz="627004" rtl="0" eaLnBrk="1" latinLnBrk="0" hangingPunct="1">
      <a:defRPr sz="1200" kern="1200">
        <a:solidFill>
          <a:schemeClr val="tx1"/>
        </a:solidFill>
        <a:latin typeface="+mn-lt"/>
        <a:ea typeface="+mn-ea"/>
        <a:cs typeface="+mn-cs"/>
      </a:defRPr>
    </a:lvl7pPr>
    <a:lvl8pPr marL="2194514" algn="l" defTabSz="627004" rtl="0" eaLnBrk="1" latinLnBrk="0" hangingPunct="1">
      <a:defRPr sz="1200" kern="1200">
        <a:solidFill>
          <a:schemeClr val="tx1"/>
        </a:solidFill>
        <a:latin typeface="+mn-lt"/>
        <a:ea typeface="+mn-ea"/>
        <a:cs typeface="+mn-cs"/>
      </a:defRPr>
    </a:lvl8pPr>
    <a:lvl9pPr marL="2508016" algn="l" defTabSz="627004" rtl="0" eaLnBrk="1" latinLnBrk="0" hangingPunct="1">
      <a:defRPr sz="1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68" d="100"/>
          <a:sy n="168" d="100"/>
        </p:scale>
        <p:origin x="-1662" y="-96"/>
      </p:cViewPr>
      <p:guideLst>
        <p:guide orient="horz" pos="1440"/>
        <p:guide pos="2016"/>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1963"/>
          </a:xfrm>
          <a:prstGeom prst="rect">
            <a:avLst/>
          </a:prstGeom>
        </p:spPr>
        <p:txBody>
          <a:bodyPr vert="horz" lIns="91440" tIns="45720" rIns="91440" bIns="45720" rtlCol="0"/>
          <a:lstStyle>
            <a:lvl1pPr algn="r">
              <a:defRPr sz="1200"/>
            </a:lvl1pPr>
          </a:lstStyle>
          <a:p>
            <a:fld id="{50A34143-3930-47D0-9B3A-88F9F966AA2E}" type="datetimeFigureOut">
              <a:rPr lang="en-US" smtClean="0"/>
              <a:t>1/21/2024</a:t>
            </a:fld>
            <a:endParaRPr lang="en-US"/>
          </a:p>
        </p:txBody>
      </p:sp>
      <p:sp>
        <p:nvSpPr>
          <p:cNvPr id="4" name="Slide Image Placeholder 3"/>
          <p:cNvSpPr>
            <a:spLocks noGrp="1" noRot="1" noChangeAspect="1"/>
          </p:cNvSpPr>
          <p:nvPr>
            <p:ph type="sldImg" idx="2"/>
          </p:nvPr>
        </p:nvSpPr>
        <p:spPr>
          <a:xfrm>
            <a:off x="1004888" y="693738"/>
            <a:ext cx="48482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88644"/>
            <a:ext cx="5486400" cy="41576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2971800"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775684"/>
            <a:ext cx="2971800" cy="461963"/>
          </a:xfrm>
          <a:prstGeom prst="rect">
            <a:avLst/>
          </a:prstGeom>
        </p:spPr>
        <p:txBody>
          <a:bodyPr vert="horz" lIns="91440" tIns="45720" rIns="91440" bIns="45720" rtlCol="0" anchor="b"/>
          <a:lstStyle>
            <a:lvl1pPr algn="r">
              <a:defRPr sz="1200"/>
            </a:lvl1pPr>
          </a:lstStyle>
          <a:p>
            <a:fld id="{6B6FE50F-371E-463D-97E4-D1A730485EB4}" type="slidenum">
              <a:rPr lang="en-US" smtClean="0"/>
              <a:t>‹#›</a:t>
            </a:fld>
            <a:endParaRPr lang="en-US"/>
          </a:p>
        </p:txBody>
      </p:sp>
    </p:spTree>
    <p:extLst>
      <p:ext uri="{BB962C8B-B14F-4D97-AF65-F5344CB8AC3E}">
        <p14:creationId xmlns:p14="http://schemas.microsoft.com/office/powerpoint/2010/main" val="39492728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1</a:t>
            </a:fld>
            <a:endParaRPr lang="en-US"/>
          </a:p>
        </p:txBody>
      </p:sp>
    </p:spTree>
    <p:extLst>
      <p:ext uri="{BB962C8B-B14F-4D97-AF65-F5344CB8AC3E}">
        <p14:creationId xmlns:p14="http://schemas.microsoft.com/office/powerpoint/2010/main" val="440835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2</a:t>
            </a:fld>
            <a:endParaRPr lang="en-US"/>
          </a:p>
        </p:txBody>
      </p:sp>
    </p:spTree>
    <p:extLst>
      <p:ext uri="{BB962C8B-B14F-4D97-AF65-F5344CB8AC3E}">
        <p14:creationId xmlns:p14="http://schemas.microsoft.com/office/powerpoint/2010/main" val="29189529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3</a:t>
            </a:fld>
            <a:endParaRPr lang="en-US"/>
          </a:p>
        </p:txBody>
      </p:sp>
    </p:spTree>
    <p:extLst>
      <p:ext uri="{BB962C8B-B14F-4D97-AF65-F5344CB8AC3E}">
        <p14:creationId xmlns:p14="http://schemas.microsoft.com/office/powerpoint/2010/main" val="3778117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4</a:t>
            </a:fld>
            <a:endParaRPr lang="en-US"/>
          </a:p>
        </p:txBody>
      </p:sp>
    </p:spTree>
    <p:extLst>
      <p:ext uri="{BB962C8B-B14F-4D97-AF65-F5344CB8AC3E}">
        <p14:creationId xmlns:p14="http://schemas.microsoft.com/office/powerpoint/2010/main" val="5764577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5</a:t>
            </a:fld>
            <a:endParaRPr lang="en-US"/>
          </a:p>
        </p:txBody>
      </p:sp>
    </p:spTree>
    <p:extLst>
      <p:ext uri="{BB962C8B-B14F-4D97-AF65-F5344CB8AC3E}">
        <p14:creationId xmlns:p14="http://schemas.microsoft.com/office/powerpoint/2010/main" val="3054372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6</a:t>
            </a:fld>
            <a:endParaRPr lang="en-US"/>
          </a:p>
        </p:txBody>
      </p:sp>
    </p:spTree>
    <p:extLst>
      <p:ext uri="{BB962C8B-B14F-4D97-AF65-F5344CB8AC3E}">
        <p14:creationId xmlns:p14="http://schemas.microsoft.com/office/powerpoint/2010/main" val="3003126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7</a:t>
            </a:fld>
            <a:endParaRPr lang="en-US"/>
          </a:p>
        </p:txBody>
      </p:sp>
    </p:spTree>
    <p:extLst>
      <p:ext uri="{BB962C8B-B14F-4D97-AF65-F5344CB8AC3E}">
        <p14:creationId xmlns:p14="http://schemas.microsoft.com/office/powerpoint/2010/main" val="1213487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B6FE50F-371E-463D-97E4-D1A730485EB4}" type="slidenum">
              <a:rPr lang="en-US" smtClean="0"/>
              <a:t>8</a:t>
            </a:fld>
            <a:endParaRPr lang="en-US"/>
          </a:p>
        </p:txBody>
      </p:sp>
    </p:spTree>
    <p:extLst>
      <p:ext uri="{BB962C8B-B14F-4D97-AF65-F5344CB8AC3E}">
        <p14:creationId xmlns:p14="http://schemas.microsoft.com/office/powerpoint/2010/main" val="1572245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80060" y="1420284"/>
            <a:ext cx="5440680" cy="980017"/>
          </a:xfrm>
        </p:spPr>
        <p:txBody>
          <a:bodyPr/>
          <a:lstStyle/>
          <a:p>
            <a:r>
              <a:rPr lang="en-US" smtClean="0"/>
              <a:t>Click to edit Master title style</a:t>
            </a:r>
            <a:endParaRPr lang="en-US"/>
          </a:p>
        </p:txBody>
      </p:sp>
      <p:sp>
        <p:nvSpPr>
          <p:cNvPr id="3" name="Subtitle 2"/>
          <p:cNvSpPr>
            <a:spLocks noGrp="1"/>
          </p:cNvSpPr>
          <p:nvPr>
            <p:ph type="subTitle" idx="1"/>
          </p:nvPr>
        </p:nvSpPr>
        <p:spPr>
          <a:xfrm>
            <a:off x="960120" y="2590800"/>
            <a:ext cx="4480560" cy="1168400"/>
          </a:xfrm>
        </p:spPr>
        <p:txBody>
          <a:bodyPr/>
          <a:lstStyle>
            <a:lvl1pPr marL="0" indent="0" algn="ctr">
              <a:buNone/>
              <a:defRPr>
                <a:solidFill>
                  <a:schemeClr val="tx1">
                    <a:tint val="75000"/>
                  </a:schemeClr>
                </a:solidFill>
              </a:defRPr>
            </a:lvl1pPr>
            <a:lvl2pPr marL="313502" indent="0" algn="ctr">
              <a:buNone/>
              <a:defRPr>
                <a:solidFill>
                  <a:schemeClr val="tx1">
                    <a:tint val="75000"/>
                  </a:schemeClr>
                </a:solidFill>
              </a:defRPr>
            </a:lvl2pPr>
            <a:lvl3pPr marL="627004" indent="0" algn="ctr">
              <a:buNone/>
              <a:defRPr>
                <a:solidFill>
                  <a:schemeClr val="tx1">
                    <a:tint val="75000"/>
                  </a:schemeClr>
                </a:solidFill>
              </a:defRPr>
            </a:lvl3pPr>
            <a:lvl4pPr marL="940506" indent="0" algn="ctr">
              <a:buNone/>
              <a:defRPr>
                <a:solidFill>
                  <a:schemeClr val="tx1">
                    <a:tint val="75000"/>
                  </a:schemeClr>
                </a:solidFill>
              </a:defRPr>
            </a:lvl4pPr>
            <a:lvl5pPr marL="1254008" indent="0" algn="ctr">
              <a:buNone/>
              <a:defRPr>
                <a:solidFill>
                  <a:schemeClr val="tx1">
                    <a:tint val="75000"/>
                  </a:schemeClr>
                </a:solidFill>
              </a:defRPr>
            </a:lvl5pPr>
            <a:lvl6pPr marL="1567510" indent="0" algn="ctr">
              <a:buNone/>
              <a:defRPr>
                <a:solidFill>
                  <a:schemeClr val="tx1">
                    <a:tint val="75000"/>
                  </a:schemeClr>
                </a:solidFill>
              </a:defRPr>
            </a:lvl6pPr>
            <a:lvl7pPr marL="1881012" indent="0" algn="ctr">
              <a:buNone/>
              <a:defRPr>
                <a:solidFill>
                  <a:schemeClr val="tx1">
                    <a:tint val="75000"/>
                  </a:schemeClr>
                </a:solidFill>
              </a:defRPr>
            </a:lvl7pPr>
            <a:lvl8pPr marL="2194514" indent="0" algn="ctr">
              <a:buNone/>
              <a:defRPr>
                <a:solidFill>
                  <a:schemeClr val="tx1">
                    <a:tint val="75000"/>
                  </a:schemeClr>
                </a:solidFill>
              </a:defRPr>
            </a:lvl8pPr>
            <a:lvl9pPr marL="250801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BB46B6A-84FA-4551-8751-04887F3763CD}"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95259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46B6A-84FA-4551-8751-04887F3763CD}"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2755144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640580" y="183092"/>
            <a:ext cx="1440180" cy="390101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20040" y="183092"/>
            <a:ext cx="4213860" cy="39010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46B6A-84FA-4551-8751-04887F3763CD}"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1201581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BB46B6A-84FA-4551-8751-04887F3763CD}"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3574214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05619" y="2937934"/>
            <a:ext cx="5440680" cy="908050"/>
          </a:xfrm>
        </p:spPr>
        <p:txBody>
          <a:bodyPr anchor="t"/>
          <a:lstStyle>
            <a:lvl1pPr algn="l">
              <a:defRPr sz="2700" b="1" cap="all"/>
            </a:lvl1pPr>
          </a:lstStyle>
          <a:p>
            <a:r>
              <a:rPr lang="en-US" smtClean="0"/>
              <a:t>Click to edit Master title style</a:t>
            </a:r>
            <a:endParaRPr lang="en-US"/>
          </a:p>
        </p:txBody>
      </p:sp>
      <p:sp>
        <p:nvSpPr>
          <p:cNvPr id="3" name="Text Placeholder 2"/>
          <p:cNvSpPr>
            <a:spLocks noGrp="1"/>
          </p:cNvSpPr>
          <p:nvPr>
            <p:ph type="body" idx="1"/>
          </p:nvPr>
        </p:nvSpPr>
        <p:spPr>
          <a:xfrm>
            <a:off x="505619" y="1937809"/>
            <a:ext cx="5440680" cy="1000125"/>
          </a:xfrm>
        </p:spPr>
        <p:txBody>
          <a:bodyPr anchor="b"/>
          <a:lstStyle>
            <a:lvl1pPr marL="0" indent="0">
              <a:buNone/>
              <a:defRPr sz="1400">
                <a:solidFill>
                  <a:schemeClr val="tx1">
                    <a:tint val="75000"/>
                  </a:schemeClr>
                </a:solidFill>
              </a:defRPr>
            </a:lvl1pPr>
            <a:lvl2pPr marL="313502" indent="0">
              <a:buNone/>
              <a:defRPr sz="1200">
                <a:solidFill>
                  <a:schemeClr val="tx1">
                    <a:tint val="75000"/>
                  </a:schemeClr>
                </a:solidFill>
              </a:defRPr>
            </a:lvl2pPr>
            <a:lvl3pPr marL="627004" indent="0">
              <a:buNone/>
              <a:defRPr sz="1100">
                <a:solidFill>
                  <a:schemeClr val="tx1">
                    <a:tint val="75000"/>
                  </a:schemeClr>
                </a:solidFill>
              </a:defRPr>
            </a:lvl3pPr>
            <a:lvl4pPr marL="940506" indent="0">
              <a:buNone/>
              <a:defRPr sz="1000">
                <a:solidFill>
                  <a:schemeClr val="tx1">
                    <a:tint val="75000"/>
                  </a:schemeClr>
                </a:solidFill>
              </a:defRPr>
            </a:lvl4pPr>
            <a:lvl5pPr marL="1254008" indent="0">
              <a:buNone/>
              <a:defRPr sz="1000">
                <a:solidFill>
                  <a:schemeClr val="tx1">
                    <a:tint val="75000"/>
                  </a:schemeClr>
                </a:solidFill>
              </a:defRPr>
            </a:lvl5pPr>
            <a:lvl6pPr marL="1567510" indent="0">
              <a:buNone/>
              <a:defRPr sz="1000">
                <a:solidFill>
                  <a:schemeClr val="tx1">
                    <a:tint val="75000"/>
                  </a:schemeClr>
                </a:solidFill>
              </a:defRPr>
            </a:lvl6pPr>
            <a:lvl7pPr marL="1881012" indent="0">
              <a:buNone/>
              <a:defRPr sz="1000">
                <a:solidFill>
                  <a:schemeClr val="tx1">
                    <a:tint val="75000"/>
                  </a:schemeClr>
                </a:solidFill>
              </a:defRPr>
            </a:lvl7pPr>
            <a:lvl8pPr marL="2194514" indent="0">
              <a:buNone/>
              <a:defRPr sz="1000">
                <a:solidFill>
                  <a:schemeClr val="tx1">
                    <a:tint val="75000"/>
                  </a:schemeClr>
                </a:solidFill>
              </a:defRPr>
            </a:lvl8pPr>
            <a:lvl9pPr marL="2508016" indent="0">
              <a:buNone/>
              <a:defRPr sz="10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BB46B6A-84FA-4551-8751-04887F3763CD}"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2068279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20040" y="1066800"/>
            <a:ext cx="2827020" cy="3017309"/>
          </a:xfrm>
        </p:spPr>
        <p:txBody>
          <a:bodyPr/>
          <a:lstStyle>
            <a:lvl1pPr>
              <a:defRPr sz="19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253740" y="1066800"/>
            <a:ext cx="2827020" cy="3017309"/>
          </a:xfrm>
        </p:spPr>
        <p:txBody>
          <a:bodyPr/>
          <a:lstStyle>
            <a:lvl1pPr>
              <a:defRPr sz="19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B46B6A-84FA-4551-8751-04887F3763CD}"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2370978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20040" y="1023409"/>
            <a:ext cx="2828132" cy="426508"/>
          </a:xfrm>
        </p:spPr>
        <p:txBody>
          <a:bodyPr anchor="b"/>
          <a:lstStyle>
            <a:lvl1pPr marL="0" indent="0">
              <a:buNone/>
              <a:defRPr sz="1600" b="1"/>
            </a:lvl1pPr>
            <a:lvl2pPr marL="313502" indent="0">
              <a:buNone/>
              <a:defRPr sz="1400" b="1"/>
            </a:lvl2pPr>
            <a:lvl3pPr marL="627004" indent="0">
              <a:buNone/>
              <a:defRPr sz="1200" b="1"/>
            </a:lvl3pPr>
            <a:lvl4pPr marL="940506" indent="0">
              <a:buNone/>
              <a:defRPr sz="1100" b="1"/>
            </a:lvl4pPr>
            <a:lvl5pPr marL="1254008" indent="0">
              <a:buNone/>
              <a:defRPr sz="1100" b="1"/>
            </a:lvl5pPr>
            <a:lvl6pPr marL="1567510" indent="0">
              <a:buNone/>
              <a:defRPr sz="1100" b="1"/>
            </a:lvl6pPr>
            <a:lvl7pPr marL="1881012" indent="0">
              <a:buNone/>
              <a:defRPr sz="1100" b="1"/>
            </a:lvl7pPr>
            <a:lvl8pPr marL="2194514" indent="0">
              <a:buNone/>
              <a:defRPr sz="1100" b="1"/>
            </a:lvl8pPr>
            <a:lvl9pPr marL="2508016" indent="0">
              <a:buNone/>
              <a:defRPr sz="1100" b="1"/>
            </a:lvl9pPr>
          </a:lstStyle>
          <a:p>
            <a:pPr lvl="0"/>
            <a:r>
              <a:rPr lang="en-US" smtClean="0"/>
              <a:t>Click to edit Master text styles</a:t>
            </a:r>
          </a:p>
        </p:txBody>
      </p:sp>
      <p:sp>
        <p:nvSpPr>
          <p:cNvPr id="4" name="Content Placeholder 3"/>
          <p:cNvSpPr>
            <a:spLocks noGrp="1"/>
          </p:cNvSpPr>
          <p:nvPr>
            <p:ph sz="half" idx="2"/>
          </p:nvPr>
        </p:nvSpPr>
        <p:spPr>
          <a:xfrm>
            <a:off x="320040" y="1449917"/>
            <a:ext cx="2828132" cy="2634192"/>
          </a:xfrm>
        </p:spPr>
        <p:txBody>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251518" y="1023409"/>
            <a:ext cx="2829243" cy="426508"/>
          </a:xfrm>
        </p:spPr>
        <p:txBody>
          <a:bodyPr anchor="b"/>
          <a:lstStyle>
            <a:lvl1pPr marL="0" indent="0">
              <a:buNone/>
              <a:defRPr sz="1600" b="1"/>
            </a:lvl1pPr>
            <a:lvl2pPr marL="313502" indent="0">
              <a:buNone/>
              <a:defRPr sz="1400" b="1"/>
            </a:lvl2pPr>
            <a:lvl3pPr marL="627004" indent="0">
              <a:buNone/>
              <a:defRPr sz="1200" b="1"/>
            </a:lvl3pPr>
            <a:lvl4pPr marL="940506" indent="0">
              <a:buNone/>
              <a:defRPr sz="1100" b="1"/>
            </a:lvl4pPr>
            <a:lvl5pPr marL="1254008" indent="0">
              <a:buNone/>
              <a:defRPr sz="1100" b="1"/>
            </a:lvl5pPr>
            <a:lvl6pPr marL="1567510" indent="0">
              <a:buNone/>
              <a:defRPr sz="1100" b="1"/>
            </a:lvl6pPr>
            <a:lvl7pPr marL="1881012" indent="0">
              <a:buNone/>
              <a:defRPr sz="1100" b="1"/>
            </a:lvl7pPr>
            <a:lvl8pPr marL="2194514" indent="0">
              <a:buNone/>
              <a:defRPr sz="1100" b="1"/>
            </a:lvl8pPr>
            <a:lvl9pPr marL="2508016" indent="0">
              <a:buNone/>
              <a:defRPr sz="1100" b="1"/>
            </a:lvl9pPr>
          </a:lstStyle>
          <a:p>
            <a:pPr lvl="0"/>
            <a:r>
              <a:rPr lang="en-US" smtClean="0"/>
              <a:t>Click to edit Master text styles</a:t>
            </a:r>
          </a:p>
        </p:txBody>
      </p:sp>
      <p:sp>
        <p:nvSpPr>
          <p:cNvPr id="6" name="Content Placeholder 5"/>
          <p:cNvSpPr>
            <a:spLocks noGrp="1"/>
          </p:cNvSpPr>
          <p:nvPr>
            <p:ph sz="quarter" idx="4"/>
          </p:nvPr>
        </p:nvSpPr>
        <p:spPr>
          <a:xfrm>
            <a:off x="3251518" y="1449917"/>
            <a:ext cx="2829243" cy="2634192"/>
          </a:xfrm>
        </p:spPr>
        <p:txBody>
          <a:bodyPr/>
          <a:lstStyle>
            <a:lvl1pPr>
              <a:defRPr sz="1600"/>
            </a:lvl1pPr>
            <a:lvl2pPr>
              <a:defRPr sz="1400"/>
            </a:lvl2pPr>
            <a:lvl3pPr>
              <a:defRPr sz="1200"/>
            </a:lvl3pPr>
            <a:lvl4pPr>
              <a:defRPr sz="1100"/>
            </a:lvl4pPr>
            <a:lvl5pPr>
              <a:defRPr sz="1100"/>
            </a:lvl5pPr>
            <a:lvl6pPr>
              <a:defRPr sz="1100"/>
            </a:lvl6pPr>
            <a:lvl7pPr>
              <a:defRPr sz="1100"/>
            </a:lvl7pPr>
            <a:lvl8pPr>
              <a:defRPr sz="1100"/>
            </a:lvl8pPr>
            <a:lvl9pPr>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BB46B6A-84FA-4551-8751-04887F3763CD}"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634164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BB46B6A-84FA-4551-8751-04887F3763CD}"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14470148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B46B6A-84FA-4551-8751-04887F3763CD}"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3026427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20040" y="182033"/>
            <a:ext cx="2105819" cy="774700"/>
          </a:xfrm>
        </p:spPr>
        <p:txBody>
          <a:bodyPr anchor="b"/>
          <a:lstStyle>
            <a:lvl1pPr algn="l">
              <a:defRPr sz="1400" b="1"/>
            </a:lvl1pPr>
          </a:lstStyle>
          <a:p>
            <a:r>
              <a:rPr lang="en-US" smtClean="0"/>
              <a:t>Click to edit Master title style</a:t>
            </a:r>
            <a:endParaRPr lang="en-US"/>
          </a:p>
        </p:txBody>
      </p:sp>
      <p:sp>
        <p:nvSpPr>
          <p:cNvPr id="3" name="Content Placeholder 2"/>
          <p:cNvSpPr>
            <a:spLocks noGrp="1"/>
          </p:cNvSpPr>
          <p:nvPr>
            <p:ph idx="1"/>
          </p:nvPr>
        </p:nvSpPr>
        <p:spPr>
          <a:xfrm>
            <a:off x="2502535" y="182034"/>
            <a:ext cx="3578225" cy="3902075"/>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20040" y="956734"/>
            <a:ext cx="2105819" cy="3127375"/>
          </a:xfrm>
        </p:spPr>
        <p:txBody>
          <a:bodyPr/>
          <a:lstStyle>
            <a:lvl1pPr marL="0" indent="0">
              <a:buNone/>
              <a:defRPr sz="1000"/>
            </a:lvl1pPr>
            <a:lvl2pPr marL="313502" indent="0">
              <a:buNone/>
              <a:defRPr sz="800"/>
            </a:lvl2pPr>
            <a:lvl3pPr marL="627004" indent="0">
              <a:buNone/>
              <a:defRPr sz="700"/>
            </a:lvl3pPr>
            <a:lvl4pPr marL="940506" indent="0">
              <a:buNone/>
              <a:defRPr sz="600"/>
            </a:lvl4pPr>
            <a:lvl5pPr marL="1254008" indent="0">
              <a:buNone/>
              <a:defRPr sz="600"/>
            </a:lvl5pPr>
            <a:lvl6pPr marL="1567510" indent="0">
              <a:buNone/>
              <a:defRPr sz="600"/>
            </a:lvl6pPr>
            <a:lvl7pPr marL="1881012" indent="0">
              <a:buNone/>
              <a:defRPr sz="600"/>
            </a:lvl7pPr>
            <a:lvl8pPr marL="2194514" indent="0">
              <a:buNone/>
              <a:defRPr sz="600"/>
            </a:lvl8pPr>
            <a:lvl9pPr marL="2508016"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46B6A-84FA-4551-8751-04887F3763CD}"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309010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54602" y="3200400"/>
            <a:ext cx="3840480" cy="377825"/>
          </a:xfrm>
        </p:spPr>
        <p:txBody>
          <a:bodyPr anchor="b"/>
          <a:lstStyle>
            <a:lvl1pPr algn="l">
              <a:defRPr sz="1400" b="1"/>
            </a:lvl1pPr>
          </a:lstStyle>
          <a:p>
            <a:r>
              <a:rPr lang="en-US" smtClean="0"/>
              <a:t>Click to edit Master title style</a:t>
            </a:r>
            <a:endParaRPr lang="en-US"/>
          </a:p>
        </p:txBody>
      </p:sp>
      <p:sp>
        <p:nvSpPr>
          <p:cNvPr id="3" name="Picture Placeholder 2"/>
          <p:cNvSpPr>
            <a:spLocks noGrp="1"/>
          </p:cNvSpPr>
          <p:nvPr>
            <p:ph type="pic" idx="1"/>
          </p:nvPr>
        </p:nvSpPr>
        <p:spPr>
          <a:xfrm>
            <a:off x="1254602" y="408517"/>
            <a:ext cx="3840480" cy="2743200"/>
          </a:xfrm>
        </p:spPr>
        <p:txBody>
          <a:bodyPr/>
          <a:lstStyle>
            <a:lvl1pPr marL="0" indent="0">
              <a:buNone/>
              <a:defRPr sz="2200"/>
            </a:lvl1pPr>
            <a:lvl2pPr marL="313502" indent="0">
              <a:buNone/>
              <a:defRPr sz="1900"/>
            </a:lvl2pPr>
            <a:lvl3pPr marL="627004" indent="0">
              <a:buNone/>
              <a:defRPr sz="1600"/>
            </a:lvl3pPr>
            <a:lvl4pPr marL="940506" indent="0">
              <a:buNone/>
              <a:defRPr sz="1400"/>
            </a:lvl4pPr>
            <a:lvl5pPr marL="1254008" indent="0">
              <a:buNone/>
              <a:defRPr sz="1400"/>
            </a:lvl5pPr>
            <a:lvl6pPr marL="1567510" indent="0">
              <a:buNone/>
              <a:defRPr sz="1400"/>
            </a:lvl6pPr>
            <a:lvl7pPr marL="1881012" indent="0">
              <a:buNone/>
              <a:defRPr sz="1400"/>
            </a:lvl7pPr>
            <a:lvl8pPr marL="2194514" indent="0">
              <a:buNone/>
              <a:defRPr sz="1400"/>
            </a:lvl8pPr>
            <a:lvl9pPr marL="2508016" indent="0">
              <a:buNone/>
              <a:defRPr sz="1400"/>
            </a:lvl9pPr>
          </a:lstStyle>
          <a:p>
            <a:endParaRPr lang="en-US"/>
          </a:p>
        </p:txBody>
      </p:sp>
      <p:sp>
        <p:nvSpPr>
          <p:cNvPr id="4" name="Text Placeholder 3"/>
          <p:cNvSpPr>
            <a:spLocks noGrp="1"/>
          </p:cNvSpPr>
          <p:nvPr>
            <p:ph type="body" sz="half" idx="2"/>
          </p:nvPr>
        </p:nvSpPr>
        <p:spPr>
          <a:xfrm>
            <a:off x="1254602" y="3578225"/>
            <a:ext cx="3840480" cy="536575"/>
          </a:xfrm>
        </p:spPr>
        <p:txBody>
          <a:bodyPr/>
          <a:lstStyle>
            <a:lvl1pPr marL="0" indent="0">
              <a:buNone/>
              <a:defRPr sz="1000"/>
            </a:lvl1pPr>
            <a:lvl2pPr marL="313502" indent="0">
              <a:buNone/>
              <a:defRPr sz="800"/>
            </a:lvl2pPr>
            <a:lvl3pPr marL="627004" indent="0">
              <a:buNone/>
              <a:defRPr sz="700"/>
            </a:lvl3pPr>
            <a:lvl4pPr marL="940506" indent="0">
              <a:buNone/>
              <a:defRPr sz="600"/>
            </a:lvl4pPr>
            <a:lvl5pPr marL="1254008" indent="0">
              <a:buNone/>
              <a:defRPr sz="600"/>
            </a:lvl5pPr>
            <a:lvl6pPr marL="1567510" indent="0">
              <a:buNone/>
              <a:defRPr sz="600"/>
            </a:lvl6pPr>
            <a:lvl7pPr marL="1881012" indent="0">
              <a:buNone/>
              <a:defRPr sz="600"/>
            </a:lvl7pPr>
            <a:lvl8pPr marL="2194514" indent="0">
              <a:buNone/>
              <a:defRPr sz="600"/>
            </a:lvl8pPr>
            <a:lvl9pPr marL="2508016" indent="0">
              <a:buNone/>
              <a:defRPr sz="6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BB46B6A-84FA-4551-8751-04887F3763CD}"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49B4A-B232-45DC-9728-04F0FB135616}" type="slidenum">
              <a:rPr lang="en-US" smtClean="0"/>
              <a:t>‹#›</a:t>
            </a:fld>
            <a:endParaRPr lang="en-US"/>
          </a:p>
        </p:txBody>
      </p:sp>
    </p:spTree>
    <p:extLst>
      <p:ext uri="{BB962C8B-B14F-4D97-AF65-F5344CB8AC3E}">
        <p14:creationId xmlns:p14="http://schemas.microsoft.com/office/powerpoint/2010/main" val="596319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0040" y="183092"/>
            <a:ext cx="5760720" cy="762000"/>
          </a:xfrm>
          <a:prstGeom prst="rect">
            <a:avLst/>
          </a:prstGeom>
        </p:spPr>
        <p:txBody>
          <a:bodyPr vert="horz" lIns="62700" tIns="31350" rIns="62700" bIns="3135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20040" y="1066800"/>
            <a:ext cx="5760720" cy="3017309"/>
          </a:xfrm>
          <a:prstGeom prst="rect">
            <a:avLst/>
          </a:prstGeom>
        </p:spPr>
        <p:txBody>
          <a:bodyPr vert="horz" lIns="62700" tIns="31350" rIns="62700" bIns="313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20040" y="4237567"/>
            <a:ext cx="1493520" cy="243417"/>
          </a:xfrm>
          <a:prstGeom prst="rect">
            <a:avLst/>
          </a:prstGeom>
        </p:spPr>
        <p:txBody>
          <a:bodyPr vert="horz" lIns="62700" tIns="31350" rIns="62700" bIns="31350" rtlCol="0" anchor="ctr"/>
          <a:lstStyle>
            <a:lvl1pPr algn="l">
              <a:defRPr sz="800">
                <a:solidFill>
                  <a:schemeClr val="tx1">
                    <a:tint val="75000"/>
                  </a:schemeClr>
                </a:solidFill>
              </a:defRPr>
            </a:lvl1pPr>
          </a:lstStyle>
          <a:p>
            <a:fld id="{CBB46B6A-84FA-4551-8751-04887F3763CD}" type="datetimeFigureOut">
              <a:rPr lang="en-US" smtClean="0"/>
              <a:t>1/21/2024</a:t>
            </a:fld>
            <a:endParaRPr lang="en-US"/>
          </a:p>
        </p:txBody>
      </p:sp>
      <p:sp>
        <p:nvSpPr>
          <p:cNvPr id="5" name="Footer Placeholder 4"/>
          <p:cNvSpPr>
            <a:spLocks noGrp="1"/>
          </p:cNvSpPr>
          <p:nvPr>
            <p:ph type="ftr" sz="quarter" idx="3"/>
          </p:nvPr>
        </p:nvSpPr>
        <p:spPr>
          <a:xfrm>
            <a:off x="2186940" y="4237567"/>
            <a:ext cx="2026920" cy="243417"/>
          </a:xfrm>
          <a:prstGeom prst="rect">
            <a:avLst/>
          </a:prstGeom>
        </p:spPr>
        <p:txBody>
          <a:bodyPr vert="horz" lIns="62700" tIns="31350" rIns="62700" bIns="31350" rtlCol="0" anchor="ctr"/>
          <a:lstStyle>
            <a:lvl1pPr algn="ctr">
              <a:defRPr sz="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587240" y="4237567"/>
            <a:ext cx="1493520" cy="243417"/>
          </a:xfrm>
          <a:prstGeom prst="rect">
            <a:avLst/>
          </a:prstGeom>
        </p:spPr>
        <p:txBody>
          <a:bodyPr vert="horz" lIns="62700" tIns="31350" rIns="62700" bIns="31350" rtlCol="0" anchor="ctr"/>
          <a:lstStyle>
            <a:lvl1pPr algn="r">
              <a:defRPr sz="800">
                <a:solidFill>
                  <a:schemeClr val="tx1">
                    <a:tint val="75000"/>
                  </a:schemeClr>
                </a:solidFill>
              </a:defRPr>
            </a:lvl1pPr>
          </a:lstStyle>
          <a:p>
            <a:fld id="{D7E49B4A-B232-45DC-9728-04F0FB135616}" type="slidenum">
              <a:rPr lang="en-US" smtClean="0"/>
              <a:t>‹#›</a:t>
            </a:fld>
            <a:endParaRPr lang="en-US"/>
          </a:p>
        </p:txBody>
      </p:sp>
    </p:spTree>
    <p:extLst>
      <p:ext uri="{BB962C8B-B14F-4D97-AF65-F5344CB8AC3E}">
        <p14:creationId xmlns:p14="http://schemas.microsoft.com/office/powerpoint/2010/main" val="29825050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7004" rtl="0" eaLnBrk="1" latinLnBrk="0" hangingPunct="1">
        <a:spcBef>
          <a:spcPct val="0"/>
        </a:spcBef>
        <a:buNone/>
        <a:defRPr sz="3000" kern="1200">
          <a:solidFill>
            <a:schemeClr val="tx1"/>
          </a:solidFill>
          <a:latin typeface="+mj-lt"/>
          <a:ea typeface="+mj-ea"/>
          <a:cs typeface="+mj-cs"/>
        </a:defRPr>
      </a:lvl1pPr>
    </p:titleStyle>
    <p:bodyStyle>
      <a:lvl1pPr marL="235127" indent="-235127" algn="l" defTabSz="62700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1pPr>
      <a:lvl2pPr marL="509441" indent="-195939" algn="l" defTabSz="627004" rtl="0" eaLnBrk="1" latinLnBrk="0" hangingPunct="1">
        <a:spcBef>
          <a:spcPct val="20000"/>
        </a:spcBef>
        <a:buFont typeface="Arial" panose="020B0604020202020204" pitchFamily="34" charset="0"/>
        <a:buChar char="–"/>
        <a:defRPr sz="1900" kern="1200">
          <a:solidFill>
            <a:schemeClr val="tx1"/>
          </a:solidFill>
          <a:latin typeface="+mn-lt"/>
          <a:ea typeface="+mn-ea"/>
          <a:cs typeface="+mn-cs"/>
        </a:defRPr>
      </a:lvl2pPr>
      <a:lvl3pPr marL="783755" indent="-156751" algn="l" defTabSz="627004"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3pPr>
      <a:lvl4pPr marL="1097257"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4pPr>
      <a:lvl5pPr marL="1410759"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5pPr>
      <a:lvl6pPr marL="1724261"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6pPr>
      <a:lvl7pPr marL="2037763"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7pPr>
      <a:lvl8pPr marL="2351265"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8pPr>
      <a:lvl9pPr marL="2664767" indent="-156751" algn="l" defTabSz="627004" rtl="0" eaLnBrk="1" latinLnBrk="0" hangingPunct="1">
        <a:spcBef>
          <a:spcPct val="200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27004" rtl="0" eaLnBrk="1" latinLnBrk="0" hangingPunct="1">
        <a:defRPr sz="1200" kern="1200">
          <a:solidFill>
            <a:schemeClr val="tx1"/>
          </a:solidFill>
          <a:latin typeface="+mn-lt"/>
          <a:ea typeface="+mn-ea"/>
          <a:cs typeface="+mn-cs"/>
        </a:defRPr>
      </a:lvl1pPr>
      <a:lvl2pPr marL="313502" algn="l" defTabSz="627004" rtl="0" eaLnBrk="1" latinLnBrk="0" hangingPunct="1">
        <a:defRPr sz="1200" kern="1200">
          <a:solidFill>
            <a:schemeClr val="tx1"/>
          </a:solidFill>
          <a:latin typeface="+mn-lt"/>
          <a:ea typeface="+mn-ea"/>
          <a:cs typeface="+mn-cs"/>
        </a:defRPr>
      </a:lvl2pPr>
      <a:lvl3pPr marL="627004" algn="l" defTabSz="627004" rtl="0" eaLnBrk="1" latinLnBrk="0" hangingPunct="1">
        <a:defRPr sz="1200" kern="1200">
          <a:solidFill>
            <a:schemeClr val="tx1"/>
          </a:solidFill>
          <a:latin typeface="+mn-lt"/>
          <a:ea typeface="+mn-ea"/>
          <a:cs typeface="+mn-cs"/>
        </a:defRPr>
      </a:lvl3pPr>
      <a:lvl4pPr marL="940506" algn="l" defTabSz="627004" rtl="0" eaLnBrk="1" latinLnBrk="0" hangingPunct="1">
        <a:defRPr sz="1200" kern="1200">
          <a:solidFill>
            <a:schemeClr val="tx1"/>
          </a:solidFill>
          <a:latin typeface="+mn-lt"/>
          <a:ea typeface="+mn-ea"/>
          <a:cs typeface="+mn-cs"/>
        </a:defRPr>
      </a:lvl4pPr>
      <a:lvl5pPr marL="1254008" algn="l" defTabSz="627004" rtl="0" eaLnBrk="1" latinLnBrk="0" hangingPunct="1">
        <a:defRPr sz="1200" kern="1200">
          <a:solidFill>
            <a:schemeClr val="tx1"/>
          </a:solidFill>
          <a:latin typeface="+mn-lt"/>
          <a:ea typeface="+mn-ea"/>
          <a:cs typeface="+mn-cs"/>
        </a:defRPr>
      </a:lvl5pPr>
      <a:lvl6pPr marL="1567510" algn="l" defTabSz="627004" rtl="0" eaLnBrk="1" latinLnBrk="0" hangingPunct="1">
        <a:defRPr sz="1200" kern="1200">
          <a:solidFill>
            <a:schemeClr val="tx1"/>
          </a:solidFill>
          <a:latin typeface="+mn-lt"/>
          <a:ea typeface="+mn-ea"/>
          <a:cs typeface="+mn-cs"/>
        </a:defRPr>
      </a:lvl6pPr>
      <a:lvl7pPr marL="1881012" algn="l" defTabSz="627004" rtl="0" eaLnBrk="1" latinLnBrk="0" hangingPunct="1">
        <a:defRPr sz="1200" kern="1200">
          <a:solidFill>
            <a:schemeClr val="tx1"/>
          </a:solidFill>
          <a:latin typeface="+mn-lt"/>
          <a:ea typeface="+mn-ea"/>
          <a:cs typeface="+mn-cs"/>
        </a:defRPr>
      </a:lvl7pPr>
      <a:lvl8pPr marL="2194514" algn="l" defTabSz="627004" rtl="0" eaLnBrk="1" latinLnBrk="0" hangingPunct="1">
        <a:defRPr sz="1200" kern="1200">
          <a:solidFill>
            <a:schemeClr val="tx1"/>
          </a:solidFill>
          <a:latin typeface="+mn-lt"/>
          <a:ea typeface="+mn-ea"/>
          <a:cs typeface="+mn-cs"/>
        </a:defRPr>
      </a:lvl8pPr>
      <a:lvl9pPr marL="2508016" algn="l" defTabSz="627004" rtl="0" eaLnBrk="1" latinLnBrk="0" hangingPunct="1">
        <a:defRPr sz="1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39183"/>
            <a:ext cx="5791200" cy="827617"/>
          </a:xfrm>
        </p:spPr>
        <p:txBody>
          <a:bodyPr anchor="t" anchorCtr="0">
            <a:noAutofit/>
          </a:bodyPr>
          <a:lstStyle/>
          <a:p>
            <a:r>
              <a:rPr lang="en-US" sz="2400" b="1" dirty="0" smtClean="0">
                <a:latin typeface="Cambria" panose="02040503050406030204" pitchFamily="18" charset="0"/>
                <a:ea typeface="Cambria" panose="02040503050406030204" pitchFamily="18" charset="0"/>
              </a:rPr>
              <a:t>Solid Rock Church</a:t>
            </a:r>
            <a:r>
              <a:rPr lang="en-US" sz="2400" dirty="0">
                <a:latin typeface="Cambria" panose="02040503050406030204" pitchFamily="18" charset="0"/>
                <a:ea typeface="Cambria" panose="02040503050406030204" pitchFamily="18" charset="0"/>
              </a:rPr>
              <a:t/>
            </a:r>
            <a:br>
              <a:rPr lang="en-US" sz="2400" dirty="0">
                <a:latin typeface="Cambria" panose="02040503050406030204" pitchFamily="18" charset="0"/>
                <a:ea typeface="Cambria" panose="02040503050406030204" pitchFamily="18" charset="0"/>
              </a:rPr>
            </a:br>
            <a:r>
              <a:rPr lang="en-US" sz="2100" i="1" spc="20" dirty="0" smtClean="0">
                <a:latin typeface="Cambria" panose="02040503050406030204" pitchFamily="18" charset="0"/>
                <a:ea typeface="Cambria" panose="02040503050406030204" pitchFamily="18" charset="0"/>
              </a:rPr>
              <a:t>Stereos Petra Ekklesia</a:t>
            </a:r>
            <a:endParaRPr lang="en-US" sz="2100" i="1" spc="2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476752" y="3541931"/>
            <a:ext cx="5410200" cy="406400"/>
          </a:xfrm>
        </p:spPr>
        <p:txBody>
          <a:bodyPr>
            <a:noAutofit/>
          </a:bodyPr>
          <a:lstStyle/>
          <a:p>
            <a:pPr>
              <a:spcBef>
                <a:spcPts val="0"/>
              </a:spcBef>
            </a:pPr>
            <a:r>
              <a:rPr lang="en-US" sz="1800" dirty="0" smtClean="0">
                <a:solidFill>
                  <a:schemeClr val="tx1"/>
                </a:solidFill>
                <a:effectLst>
                  <a:outerShdw blurRad="38100" dist="38100" dir="2700000" algn="tl">
                    <a:srgbClr val="000000">
                      <a:alpha val="43137"/>
                    </a:srgbClr>
                  </a:outerShdw>
                </a:effectLst>
                <a:latin typeface="Bookman Old Style" panose="02050604050505020204" pitchFamily="18" charset="0"/>
                <a:ea typeface="Cambria" panose="02040503050406030204" pitchFamily="18" charset="0"/>
              </a:rPr>
              <a:t>Dr. Bill Morehouse – January 21, 2024</a:t>
            </a:r>
            <a:endParaRPr lang="en-US" sz="1800" dirty="0">
              <a:solidFill>
                <a:schemeClr val="tx1"/>
              </a:solidFill>
              <a:effectLst>
                <a:outerShdw blurRad="38100" dist="38100" dir="2700000" algn="tl">
                  <a:srgbClr val="000000">
                    <a:alpha val="43137"/>
                  </a:srgbClr>
                </a:outerShdw>
              </a:effectLst>
              <a:latin typeface="Bookman Old Style" panose="02050604050505020204" pitchFamily="18" charset="0"/>
              <a:ea typeface="Cambria" panose="02040503050406030204"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841648" y="1066800"/>
            <a:ext cx="2680408" cy="2371130"/>
          </a:xfrm>
          <a:prstGeom prst="rect">
            <a:avLst/>
          </a:prstGeom>
        </p:spPr>
      </p:pic>
      <p:sp>
        <p:nvSpPr>
          <p:cNvPr id="5" name="Rectangle 4"/>
          <p:cNvSpPr/>
          <p:nvPr/>
        </p:nvSpPr>
        <p:spPr>
          <a:xfrm>
            <a:off x="712490" y="2895600"/>
            <a:ext cx="4882875" cy="646331"/>
          </a:xfrm>
          <a:prstGeom prst="rect">
            <a:avLst/>
          </a:prstGeom>
          <a:solidFill>
            <a:schemeClr val="tx2">
              <a:lumMod val="40000"/>
              <a:lumOff val="60000"/>
            </a:schemeClr>
          </a:solidFill>
        </p:spPr>
        <p:txBody>
          <a:bodyPr wrap="none" lIns="91440" tIns="45720" rIns="91440" bIns="45720">
            <a:spAutoFit/>
          </a:bodyPr>
          <a:lstStyle/>
          <a:p>
            <a:pPr algn="ctr"/>
            <a:endParaRPr lang="en-US" sz="300" b="1" cap="all" dirty="0" smtClean="0">
              <a:ln w="29210">
                <a:solidFill>
                  <a:schemeClr val="accent3">
                    <a:tint val="10000"/>
                  </a:schemeClr>
                </a:solidFill>
              </a:ln>
              <a:solidFill>
                <a:schemeClr val="tx1">
                  <a:lumMod val="65000"/>
                  <a:lumOff val="35000"/>
                </a:schemeClr>
              </a:solidFill>
              <a:effectLst>
                <a:innerShdw blurRad="50800" dist="50800" dir="8100000">
                  <a:srgbClr val="7D7D7D">
                    <a:alpha val="73000"/>
                  </a:srgbClr>
                </a:innerShdw>
              </a:effectLst>
              <a:latin typeface="Arial Black" panose="020B0A04020102020204" pitchFamily="34" charset="0"/>
              <a:ea typeface="NSimSun" panose="02010609030101010101" pitchFamily="49" charset="-122"/>
            </a:endParaRPr>
          </a:p>
          <a:p>
            <a:pPr algn="ctr"/>
            <a:r>
              <a:rPr lang="en-US" sz="3200" b="1" cap="all" dirty="0" smtClean="0">
                <a:ln w="29210">
                  <a:solidFill>
                    <a:schemeClr val="accent3">
                      <a:tint val="10000"/>
                    </a:schemeClr>
                  </a:solidFill>
                </a:ln>
                <a:effectLst>
                  <a:innerShdw blurRad="50800" dist="50800" dir="8100000">
                    <a:srgbClr val="7D7D7D">
                      <a:alpha val="73000"/>
                    </a:srgbClr>
                  </a:innerShdw>
                </a:effectLst>
                <a:latin typeface="Arial Black" panose="020B0A04020102020204" pitchFamily="34" charset="0"/>
                <a:ea typeface="NSimSun" panose="02010609030101010101" pitchFamily="49" charset="-122"/>
              </a:rPr>
              <a:t>The Lord’s Prayer</a:t>
            </a:r>
          </a:p>
        </p:txBody>
      </p:sp>
    </p:spTree>
    <p:extLst>
      <p:ext uri="{BB962C8B-B14F-4D97-AF65-F5344CB8AC3E}">
        <p14:creationId xmlns:p14="http://schemas.microsoft.com/office/powerpoint/2010/main" val="800833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395801"/>
          </a:xfrm>
          <a:prstGeom prst="rect">
            <a:avLst/>
          </a:prstGeom>
        </p:spPr>
        <p:txBody>
          <a:bodyPr wrap="square">
            <a:spAutoFit/>
          </a:bodyPr>
          <a:lstStyle/>
          <a:p>
            <a:r>
              <a:rPr lang="en-US" sz="2000" b="1" dirty="0" smtClean="0">
                <a:latin typeface="Cambria" panose="02040503050406030204" pitchFamily="18" charset="0"/>
                <a:ea typeface="Cambria" panose="02040503050406030204" pitchFamily="18" charset="0"/>
              </a:rPr>
              <a:t>Solid Rock Church</a:t>
            </a:r>
          </a:p>
          <a:p>
            <a:pPr>
              <a:lnSpc>
                <a:spcPct val="80000"/>
              </a:lnSpc>
              <a:spcAft>
                <a:spcPts val="1400"/>
              </a:spcAft>
            </a:pPr>
            <a:r>
              <a:rPr lang="en-US" sz="1900" i="1" dirty="0" smtClean="0"/>
              <a:t>Stereos Petra Ekklesia</a:t>
            </a:r>
          </a:p>
          <a:p>
            <a:r>
              <a:rPr lang="en-US" sz="1600" dirty="0" smtClean="0">
                <a:effectLst>
                  <a:outerShdw blurRad="38100" dist="38100" dir="2700000" algn="tl">
                    <a:srgbClr val="000000">
                      <a:alpha val="43137"/>
                    </a:srgbClr>
                  </a:outerShdw>
                </a:effectLst>
              </a:rPr>
              <a:t>But God's firm (</a:t>
            </a:r>
            <a:r>
              <a:rPr lang="en-US" sz="1600" b="1" i="1" dirty="0" smtClean="0">
                <a:effectLst>
                  <a:outerShdw blurRad="38100" dist="38100" dir="2700000" algn="tl">
                    <a:srgbClr val="000000">
                      <a:alpha val="43137"/>
                    </a:srgbClr>
                  </a:outerShdw>
                </a:effectLst>
              </a:rPr>
              <a:t>Stereos</a:t>
            </a:r>
            <a:r>
              <a:rPr lang="en-US" sz="1600" dirty="0" smtClean="0">
                <a:effectLst>
                  <a:outerShdw blurRad="38100" dist="38100" dir="2700000" algn="tl">
                    <a:srgbClr val="000000">
                      <a:alpha val="43137"/>
                    </a:srgbClr>
                  </a:outerShdw>
                </a:effectLst>
              </a:rPr>
              <a:t>) foundation stands, bearing this seal: “The Lord knows those who are his,” and, “Let everyone who names the name of the Lord depart from iniquity.”</a:t>
            </a:r>
          </a:p>
          <a:p>
            <a:pPr algn="r">
              <a:spcAft>
                <a:spcPts val="1200"/>
              </a:spcAft>
            </a:pPr>
            <a:r>
              <a:rPr lang="en-US" sz="1400" i="1" dirty="0" smtClean="0"/>
              <a:t>2 Timothy 2:19</a:t>
            </a:r>
          </a:p>
          <a:p>
            <a:pPr>
              <a:spcAft>
                <a:spcPts val="600"/>
              </a:spcAft>
            </a:pPr>
            <a:r>
              <a:rPr lang="en-US" sz="1600" dirty="0">
                <a:effectLst>
                  <a:outerShdw blurRad="38100" dist="38100" dir="2700000" algn="tl">
                    <a:srgbClr val="000000">
                      <a:alpha val="43137"/>
                    </a:srgbClr>
                  </a:outerShdw>
                </a:effectLst>
              </a:rPr>
              <a:t>A</a:t>
            </a:r>
            <a:r>
              <a:rPr lang="en-US" sz="1600" dirty="0" smtClean="0">
                <a:effectLst>
                  <a:outerShdw blurRad="38100" dist="38100" dir="2700000" algn="tl">
                    <a:srgbClr val="000000">
                      <a:alpha val="43137"/>
                    </a:srgbClr>
                  </a:outerShdw>
                </a:effectLst>
              </a:rPr>
              <a:t>ll drank the same spiritual drink. For they drank from the spiritual </a:t>
            </a:r>
            <a:r>
              <a:rPr lang="en-US" sz="1600" b="1" dirty="0" smtClean="0">
                <a:effectLst>
                  <a:outerShdw blurRad="38100" dist="38100" dir="2700000" algn="tl">
                    <a:srgbClr val="000000">
                      <a:alpha val="43137"/>
                    </a:srgbClr>
                  </a:outerShdw>
                </a:effectLst>
              </a:rPr>
              <a:t>Rock</a:t>
            </a:r>
            <a:r>
              <a:rPr lang="en-US" sz="1600" dirty="0" smtClean="0">
                <a:effectLst>
                  <a:outerShdw blurRad="38100" dist="38100" dir="2700000" algn="tl">
                    <a:srgbClr val="000000">
                      <a:alpha val="43137"/>
                    </a:srgbClr>
                  </a:outerShdw>
                </a:effectLst>
              </a:rPr>
              <a:t> (</a:t>
            </a:r>
            <a:r>
              <a:rPr lang="en-US" sz="1600" b="1" i="1" dirty="0">
                <a:effectLst>
                  <a:outerShdw blurRad="38100" dist="38100" dir="2700000" algn="tl">
                    <a:srgbClr val="000000">
                      <a:alpha val="43137"/>
                    </a:srgbClr>
                  </a:outerShdw>
                </a:effectLst>
              </a:rPr>
              <a:t>P</a:t>
            </a:r>
            <a:r>
              <a:rPr lang="en-US" sz="1600" b="1" i="1" dirty="0" smtClean="0">
                <a:effectLst>
                  <a:outerShdw blurRad="38100" dist="38100" dir="2700000" algn="tl">
                    <a:srgbClr val="000000">
                      <a:alpha val="43137"/>
                    </a:srgbClr>
                  </a:outerShdw>
                </a:effectLst>
              </a:rPr>
              <a:t>etra</a:t>
            </a:r>
            <a:r>
              <a:rPr lang="en-US" sz="1600" dirty="0" smtClean="0">
                <a:effectLst>
                  <a:outerShdw blurRad="38100" dist="38100" dir="2700000" algn="tl">
                    <a:srgbClr val="000000">
                      <a:alpha val="43137"/>
                    </a:srgbClr>
                  </a:outerShdw>
                </a:effectLst>
              </a:rPr>
              <a:t>) that followed them, and the </a:t>
            </a:r>
            <a:r>
              <a:rPr lang="en-US" sz="1600" b="1" dirty="0" smtClean="0">
                <a:effectLst>
                  <a:outerShdw blurRad="38100" dist="38100" dir="2700000" algn="tl">
                    <a:srgbClr val="000000">
                      <a:alpha val="43137"/>
                    </a:srgbClr>
                  </a:outerShdw>
                </a:effectLst>
              </a:rPr>
              <a:t>Rock</a:t>
            </a:r>
            <a:r>
              <a:rPr lang="en-US" sz="1600" dirty="0" smtClean="0">
                <a:effectLst>
                  <a:outerShdw blurRad="38100" dist="38100" dir="2700000" algn="tl">
                    <a:srgbClr val="000000">
                      <a:alpha val="43137"/>
                    </a:srgbClr>
                  </a:outerShdw>
                </a:effectLst>
              </a:rPr>
              <a:t> (</a:t>
            </a:r>
            <a:r>
              <a:rPr lang="en-US" sz="1600" b="1" i="1" dirty="0" smtClean="0">
                <a:effectLst>
                  <a:outerShdw blurRad="38100" dist="38100" dir="2700000" algn="tl">
                    <a:srgbClr val="000000">
                      <a:alpha val="43137"/>
                    </a:srgbClr>
                  </a:outerShdw>
                </a:effectLst>
              </a:rPr>
              <a:t>Petra</a:t>
            </a:r>
            <a:r>
              <a:rPr lang="en-US" sz="1600" dirty="0" smtClean="0">
                <a:effectLst>
                  <a:outerShdw blurRad="38100" dist="38100" dir="2700000" algn="tl">
                    <a:srgbClr val="000000">
                      <a:alpha val="43137"/>
                    </a:srgbClr>
                  </a:outerShdw>
                </a:effectLst>
              </a:rPr>
              <a:t>) was Christ.</a:t>
            </a:r>
          </a:p>
          <a:p>
            <a:pPr algn="r">
              <a:spcAft>
                <a:spcPts val="1200"/>
              </a:spcAft>
            </a:pPr>
            <a:r>
              <a:rPr lang="en-US" sz="1400" i="1" dirty="0" smtClean="0"/>
              <a:t>1 Corinthians 10:4</a:t>
            </a:r>
          </a:p>
          <a:p>
            <a:r>
              <a:rPr lang="en-US" sz="1600" dirty="0" smtClean="0">
                <a:effectLst>
                  <a:outerShdw blurRad="38100" dist="38100" dir="2700000" algn="tl">
                    <a:srgbClr val="000000">
                      <a:alpha val="43137"/>
                    </a:srgbClr>
                  </a:outerShdw>
                </a:effectLst>
              </a:rPr>
              <a:t>“On this </a:t>
            </a:r>
            <a:r>
              <a:rPr lang="en-US" sz="1600" b="1" dirty="0">
                <a:effectLst>
                  <a:outerShdw blurRad="38100" dist="38100" dir="2700000" algn="tl">
                    <a:srgbClr val="000000">
                      <a:alpha val="43137"/>
                    </a:srgbClr>
                  </a:outerShdw>
                </a:effectLst>
              </a:rPr>
              <a:t>R</a:t>
            </a:r>
            <a:r>
              <a:rPr lang="en-US" sz="1600" b="1" dirty="0" smtClean="0">
                <a:effectLst>
                  <a:outerShdw blurRad="38100" dist="38100" dir="2700000" algn="tl">
                    <a:srgbClr val="000000">
                      <a:alpha val="43137"/>
                    </a:srgbClr>
                  </a:outerShdw>
                </a:effectLst>
              </a:rPr>
              <a:t>ock</a:t>
            </a:r>
            <a:r>
              <a:rPr lang="en-US" sz="1600" dirty="0" smtClean="0">
                <a:effectLst>
                  <a:outerShdw blurRad="38100" dist="38100" dir="2700000" algn="tl">
                    <a:srgbClr val="000000">
                      <a:alpha val="43137"/>
                    </a:srgbClr>
                  </a:outerShdw>
                </a:effectLst>
              </a:rPr>
              <a:t> (</a:t>
            </a:r>
            <a:r>
              <a:rPr lang="en-US" sz="1600" b="1" i="1" dirty="0" smtClean="0">
                <a:effectLst>
                  <a:outerShdw blurRad="38100" dist="38100" dir="2700000" algn="tl">
                    <a:srgbClr val="000000">
                      <a:alpha val="43137"/>
                    </a:srgbClr>
                  </a:outerShdw>
                </a:effectLst>
              </a:rPr>
              <a:t>Petra</a:t>
            </a:r>
            <a:r>
              <a:rPr lang="en-US" sz="1600" dirty="0" smtClean="0">
                <a:effectLst>
                  <a:outerShdw blurRad="38100" dist="38100" dir="2700000" algn="tl">
                    <a:srgbClr val="000000">
                      <a:alpha val="43137"/>
                    </a:srgbClr>
                  </a:outerShdw>
                </a:effectLst>
              </a:rPr>
              <a:t>) I will build my </a:t>
            </a:r>
            <a:r>
              <a:rPr lang="en-US" sz="1600" b="1" dirty="0" smtClean="0">
                <a:effectLst>
                  <a:outerShdw blurRad="38100" dist="38100" dir="2700000" algn="tl">
                    <a:srgbClr val="000000">
                      <a:alpha val="43137"/>
                    </a:srgbClr>
                  </a:outerShdw>
                </a:effectLst>
              </a:rPr>
              <a:t>Church</a:t>
            </a:r>
            <a:r>
              <a:rPr lang="en-US" sz="1600" dirty="0" smtClean="0">
                <a:effectLst>
                  <a:outerShdw blurRad="38100" dist="38100" dir="2700000" algn="tl">
                    <a:srgbClr val="000000">
                      <a:alpha val="43137"/>
                    </a:srgbClr>
                  </a:outerShdw>
                </a:effectLst>
              </a:rPr>
              <a:t> (</a:t>
            </a:r>
            <a:r>
              <a:rPr lang="en-US" sz="1600" b="1" i="1" dirty="0" smtClean="0">
                <a:effectLst>
                  <a:outerShdw blurRad="38100" dist="38100" dir="2700000" algn="tl">
                    <a:srgbClr val="000000">
                      <a:alpha val="43137"/>
                    </a:srgbClr>
                  </a:outerShdw>
                </a:effectLst>
              </a:rPr>
              <a:t>Ekklesia</a:t>
            </a:r>
            <a:r>
              <a:rPr lang="en-US" sz="1600" dirty="0" smtClean="0">
                <a:effectLst>
                  <a:outerShdw blurRad="38100" dist="38100" dir="2700000" algn="tl">
                    <a:srgbClr val="000000">
                      <a:alpha val="43137"/>
                    </a:srgbClr>
                  </a:outerShdw>
                </a:effectLst>
              </a:rPr>
              <a:t>).”</a:t>
            </a:r>
          </a:p>
          <a:p>
            <a:pPr algn="r">
              <a:spcAft>
                <a:spcPts val="1200"/>
              </a:spcAft>
            </a:pPr>
            <a:r>
              <a:rPr lang="en-US" sz="1400" i="1" dirty="0" smtClean="0"/>
              <a:t>Matthew 18:18</a:t>
            </a:r>
          </a:p>
        </p:txBody>
      </p:sp>
    </p:spTree>
    <p:extLst>
      <p:ext uri="{BB962C8B-B14F-4D97-AF65-F5344CB8AC3E}">
        <p14:creationId xmlns:p14="http://schemas.microsoft.com/office/powerpoint/2010/main" val="24441014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401124"/>
          </a:xfrm>
          <a:prstGeom prst="rect">
            <a:avLst/>
          </a:prstGeom>
        </p:spPr>
        <p:txBody>
          <a:bodyPr wrap="square">
            <a:spAutoFit/>
          </a:bodyPr>
          <a:lstStyle/>
          <a:p>
            <a:pPr>
              <a:lnSpc>
                <a:spcPct val="114000"/>
              </a:lnSpc>
              <a:spcAft>
                <a:spcPts val="1200"/>
              </a:spcAft>
            </a:pPr>
            <a:r>
              <a:rPr lang="en-US" sz="2200" b="1" dirty="0" smtClean="0">
                <a:latin typeface="Cambria" panose="02040503050406030204" pitchFamily="18" charset="0"/>
                <a:ea typeface="Cambria" panose="02040503050406030204" pitchFamily="18" charset="0"/>
              </a:rPr>
              <a:t>Build your </a:t>
            </a:r>
            <a:r>
              <a:rPr lang="en-US" sz="2200" b="1" dirty="0">
                <a:latin typeface="Cambria" panose="02040503050406030204" pitchFamily="18" charset="0"/>
                <a:ea typeface="Cambria" panose="02040503050406030204" pitchFamily="18" charset="0"/>
              </a:rPr>
              <a:t>h</a:t>
            </a:r>
            <a:r>
              <a:rPr lang="en-US" sz="2200" b="1" dirty="0" smtClean="0">
                <a:latin typeface="Cambria" panose="02040503050406030204" pitchFamily="18" charset="0"/>
                <a:ea typeface="Cambria" panose="02040503050406030204" pitchFamily="18" charset="0"/>
              </a:rPr>
              <a:t>ouse on the rock</a:t>
            </a:r>
            <a:endParaRPr lang="en-US" sz="22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nSpc>
                <a:spcPct val="114000"/>
              </a:lnSpc>
              <a:spcAft>
                <a:spcPts val="1200"/>
              </a:spcAft>
            </a:pPr>
            <a:r>
              <a:rPr lang="en-US" sz="1600" dirty="0" smtClean="0">
                <a:effectLst>
                  <a:outerShdw blurRad="38100" dist="38100" dir="2700000" algn="tl">
                    <a:srgbClr val="000000">
                      <a:alpha val="43137"/>
                    </a:srgbClr>
                  </a:outerShdw>
                </a:effectLst>
              </a:rPr>
              <a:t>“Everyone then who hears these words of mine and </a:t>
            </a:r>
            <a:r>
              <a:rPr lang="en-US" sz="1600" i="1" dirty="0" smtClean="0">
                <a:effectLst>
                  <a:outerShdw blurRad="38100" dist="38100" dir="2700000" algn="tl">
                    <a:srgbClr val="000000">
                      <a:alpha val="43137"/>
                    </a:srgbClr>
                  </a:outerShdw>
                </a:effectLst>
              </a:rPr>
              <a:t>does them </a:t>
            </a:r>
            <a:r>
              <a:rPr lang="en-US" sz="1600" dirty="0" smtClean="0">
                <a:effectLst>
                  <a:outerShdw blurRad="38100" dist="38100" dir="2700000" algn="tl">
                    <a:srgbClr val="000000">
                      <a:alpha val="43137"/>
                    </a:srgbClr>
                  </a:outerShdw>
                </a:effectLst>
              </a:rPr>
              <a:t>will be like a </a:t>
            </a:r>
            <a:r>
              <a:rPr lang="en-US" sz="1600" b="1" dirty="0" smtClean="0">
                <a:effectLst>
                  <a:outerShdw blurRad="38100" dist="38100" dir="2700000" algn="tl">
                    <a:srgbClr val="000000">
                      <a:alpha val="43137"/>
                    </a:srgbClr>
                  </a:outerShdw>
                </a:effectLst>
              </a:rPr>
              <a:t>wise man </a:t>
            </a:r>
            <a:r>
              <a:rPr lang="en-US" sz="1600" dirty="0" smtClean="0">
                <a:effectLst>
                  <a:outerShdw blurRad="38100" dist="38100" dir="2700000" algn="tl">
                    <a:srgbClr val="000000">
                      <a:alpha val="43137"/>
                    </a:srgbClr>
                  </a:outerShdw>
                </a:effectLst>
              </a:rPr>
              <a:t>who built his house on the </a:t>
            </a:r>
            <a:r>
              <a:rPr lang="en-US" sz="1600" b="1" dirty="0" smtClean="0">
                <a:effectLst>
                  <a:outerShdw blurRad="38100" dist="38100" dir="2700000" algn="tl">
                    <a:srgbClr val="000000">
                      <a:alpha val="43137"/>
                    </a:srgbClr>
                  </a:outerShdw>
                </a:effectLst>
              </a:rPr>
              <a:t>rock</a:t>
            </a:r>
            <a:r>
              <a:rPr lang="en-US" sz="1600" dirty="0" smtClean="0">
                <a:effectLst>
                  <a:outerShdw blurRad="38100" dist="38100" dir="2700000" algn="tl">
                    <a:srgbClr val="000000">
                      <a:alpha val="43137"/>
                    </a:srgbClr>
                  </a:outerShdw>
                </a:effectLst>
              </a:rPr>
              <a:t>. And the rain fell, and the floods came, and the winds blew and beat on that house, but </a:t>
            </a:r>
            <a:r>
              <a:rPr lang="en-US" sz="1600" i="1" dirty="0" smtClean="0">
                <a:effectLst>
                  <a:outerShdw blurRad="38100" dist="38100" dir="2700000" algn="tl">
                    <a:srgbClr val="000000">
                      <a:alpha val="43137"/>
                    </a:srgbClr>
                  </a:outerShdw>
                </a:effectLst>
              </a:rPr>
              <a:t>it did not fall</a:t>
            </a:r>
            <a:r>
              <a:rPr lang="en-US" sz="1600" dirty="0" smtClean="0">
                <a:effectLst>
                  <a:outerShdw blurRad="38100" dist="38100" dir="2700000" algn="tl">
                    <a:srgbClr val="000000">
                      <a:alpha val="43137"/>
                    </a:srgbClr>
                  </a:outerShdw>
                </a:effectLst>
              </a:rPr>
              <a:t>, because it had been founded on the </a:t>
            </a:r>
            <a:r>
              <a:rPr lang="en-US" sz="1600" b="1" dirty="0" smtClean="0">
                <a:effectLst>
                  <a:outerShdw blurRad="38100" dist="38100" dir="2700000" algn="tl">
                    <a:srgbClr val="000000">
                      <a:alpha val="43137"/>
                    </a:srgbClr>
                  </a:outerShdw>
                </a:effectLst>
              </a:rPr>
              <a:t>rock</a:t>
            </a:r>
            <a:r>
              <a:rPr lang="en-US" sz="1600" dirty="0" smtClean="0">
                <a:effectLst>
                  <a:outerShdw blurRad="38100" dist="38100" dir="2700000" algn="tl">
                    <a:srgbClr val="000000">
                      <a:alpha val="43137"/>
                    </a:srgbClr>
                  </a:outerShdw>
                </a:effectLst>
              </a:rPr>
              <a:t>. </a:t>
            </a:r>
          </a:p>
          <a:p>
            <a:pPr>
              <a:lnSpc>
                <a:spcPct val="114000"/>
              </a:lnSpc>
              <a:spcAft>
                <a:spcPts val="1200"/>
              </a:spcAft>
            </a:pPr>
            <a:r>
              <a:rPr lang="en-US" sz="1600" dirty="0" smtClean="0">
                <a:effectLst>
                  <a:outerShdw blurRad="38100" dist="38100" dir="2700000" algn="tl">
                    <a:srgbClr val="000000">
                      <a:alpha val="43137"/>
                    </a:srgbClr>
                  </a:outerShdw>
                </a:effectLst>
              </a:rPr>
              <a:t>“And everyone who hears these words of mine and </a:t>
            </a:r>
            <a:r>
              <a:rPr lang="en-US" sz="1600" i="1" dirty="0" smtClean="0">
                <a:effectLst>
                  <a:outerShdw blurRad="38100" dist="38100" dir="2700000" algn="tl">
                    <a:srgbClr val="000000">
                      <a:alpha val="43137"/>
                    </a:srgbClr>
                  </a:outerShdw>
                </a:effectLst>
              </a:rPr>
              <a:t>does not do them </a:t>
            </a:r>
            <a:r>
              <a:rPr lang="en-US" sz="1600" dirty="0" smtClean="0">
                <a:effectLst>
                  <a:outerShdw blurRad="38100" dist="38100" dir="2700000" algn="tl">
                    <a:srgbClr val="000000">
                      <a:alpha val="43137"/>
                    </a:srgbClr>
                  </a:outerShdw>
                </a:effectLst>
              </a:rPr>
              <a:t>will be like a </a:t>
            </a:r>
            <a:r>
              <a:rPr lang="en-US" sz="1600" b="1" dirty="0" smtClean="0">
                <a:effectLst>
                  <a:outerShdw blurRad="38100" dist="38100" dir="2700000" algn="tl">
                    <a:srgbClr val="000000">
                      <a:alpha val="43137"/>
                    </a:srgbClr>
                  </a:outerShdw>
                </a:effectLst>
              </a:rPr>
              <a:t>foolish man </a:t>
            </a:r>
            <a:r>
              <a:rPr lang="en-US" sz="1600" dirty="0" smtClean="0">
                <a:effectLst>
                  <a:outerShdw blurRad="38100" dist="38100" dir="2700000" algn="tl">
                    <a:srgbClr val="000000">
                      <a:alpha val="43137"/>
                    </a:srgbClr>
                  </a:outerShdw>
                </a:effectLst>
              </a:rPr>
              <a:t>who built his house on the </a:t>
            </a:r>
            <a:r>
              <a:rPr lang="en-US" sz="1600" b="1" dirty="0" smtClean="0">
                <a:effectLst>
                  <a:outerShdw blurRad="38100" dist="38100" dir="2700000" algn="tl">
                    <a:srgbClr val="000000">
                      <a:alpha val="43137"/>
                    </a:srgbClr>
                  </a:outerShdw>
                </a:effectLst>
              </a:rPr>
              <a:t>sand</a:t>
            </a:r>
            <a:r>
              <a:rPr lang="en-US" sz="1600" dirty="0" smtClean="0">
                <a:effectLst>
                  <a:outerShdw blurRad="38100" dist="38100" dir="2700000" algn="tl">
                    <a:srgbClr val="000000">
                      <a:alpha val="43137"/>
                    </a:srgbClr>
                  </a:outerShdw>
                </a:effectLst>
              </a:rPr>
              <a:t>. And the rain fell, and the floods came, and the winds blew and beat against that house, and </a:t>
            </a:r>
            <a:r>
              <a:rPr lang="en-US" sz="1600" i="1" dirty="0" smtClean="0">
                <a:effectLst>
                  <a:outerShdw blurRad="38100" dist="38100" dir="2700000" algn="tl">
                    <a:srgbClr val="000000">
                      <a:alpha val="43137"/>
                    </a:srgbClr>
                  </a:outerShdw>
                </a:effectLst>
              </a:rPr>
              <a:t>it fell</a:t>
            </a:r>
            <a:r>
              <a:rPr lang="en-US" sz="1600" dirty="0" smtClean="0">
                <a:effectLst>
                  <a:outerShdw blurRad="38100" dist="38100" dir="2700000" algn="tl">
                    <a:srgbClr val="000000">
                      <a:alpha val="43137"/>
                    </a:srgbClr>
                  </a:outerShdw>
                </a:effectLst>
              </a:rPr>
              <a:t>, and great was the fall of it.”</a:t>
            </a:r>
          </a:p>
          <a:p>
            <a:pPr algn="r">
              <a:spcAft>
                <a:spcPts val="1200"/>
              </a:spcAft>
            </a:pPr>
            <a:r>
              <a:rPr lang="en-US" sz="1400" i="1" dirty="0" smtClean="0"/>
              <a:t>Matthew 7:24-27</a:t>
            </a:r>
            <a:endParaRPr lang="en-US" sz="1400" i="1" dirty="0"/>
          </a:p>
        </p:txBody>
      </p:sp>
    </p:spTree>
    <p:extLst>
      <p:ext uri="{BB962C8B-B14F-4D97-AF65-F5344CB8AC3E}">
        <p14:creationId xmlns:p14="http://schemas.microsoft.com/office/powerpoint/2010/main" val="1829841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754874"/>
          </a:xfrm>
          <a:prstGeom prst="rect">
            <a:avLst/>
          </a:prstGeom>
        </p:spPr>
        <p:txBody>
          <a:bodyPr wrap="square">
            <a:spAutoFit/>
          </a:bodyPr>
          <a:lstStyle/>
          <a:p>
            <a:pPr>
              <a:spcAft>
                <a:spcPts val="1200"/>
              </a:spcAft>
            </a:pPr>
            <a:r>
              <a:rPr lang="en-US" sz="2200" b="1" dirty="0" smtClean="0">
                <a:latin typeface="Cambria" panose="02040503050406030204" pitchFamily="18" charset="0"/>
                <a:ea typeface="Cambria" panose="02040503050406030204" pitchFamily="18" charset="0"/>
              </a:rPr>
              <a:t>On what rock?</a:t>
            </a:r>
          </a:p>
          <a:p>
            <a:pPr>
              <a:spcAft>
                <a:spcPts val="1200"/>
              </a:spcAft>
            </a:pPr>
            <a:r>
              <a:rPr lang="en-US" sz="1600" dirty="0" smtClean="0">
                <a:effectLst>
                  <a:outerShdw blurRad="38100" dist="38100" dir="2700000" algn="tl">
                    <a:srgbClr val="000000">
                      <a:alpha val="43137"/>
                    </a:srgbClr>
                  </a:outerShdw>
                </a:effectLst>
              </a:rPr>
              <a:t>Now when Jesus came into the district of Caesarea Philippi, he asked his disciples, “Who do people say that the Son of Man is?” And they said, “Some say John the Baptist, others say Elijah, and others Jeremiah or one of the prophets.” </a:t>
            </a:r>
          </a:p>
          <a:p>
            <a:pPr>
              <a:spcAft>
                <a:spcPts val="1200"/>
              </a:spcAft>
            </a:pPr>
            <a:r>
              <a:rPr lang="en-US" sz="1600" dirty="0" smtClean="0">
                <a:effectLst>
                  <a:outerShdw blurRad="38100" dist="38100" dir="2700000" algn="tl">
                    <a:srgbClr val="000000">
                      <a:alpha val="43137"/>
                    </a:srgbClr>
                  </a:outerShdw>
                </a:effectLst>
              </a:rPr>
              <a:t>He said to them, “But who do you say that I am?” </a:t>
            </a:r>
          </a:p>
          <a:p>
            <a:pPr>
              <a:spcAft>
                <a:spcPts val="1200"/>
              </a:spcAft>
            </a:pPr>
            <a:r>
              <a:rPr lang="en-US" sz="1600" dirty="0" smtClean="0">
                <a:effectLst>
                  <a:outerShdw blurRad="38100" dist="38100" dir="2700000" algn="tl">
                    <a:srgbClr val="000000">
                      <a:alpha val="43137"/>
                    </a:srgbClr>
                  </a:outerShdw>
                </a:effectLst>
              </a:rPr>
              <a:t>Simon Peter replied, “</a:t>
            </a:r>
            <a:r>
              <a:rPr lang="en-US" sz="1600" i="1" dirty="0" smtClean="0">
                <a:effectLst>
                  <a:outerShdw blurRad="38100" dist="38100" dir="2700000" algn="tl">
                    <a:srgbClr val="000000">
                      <a:alpha val="43137"/>
                    </a:srgbClr>
                  </a:outerShdw>
                </a:effectLst>
              </a:rPr>
              <a:t>You are the Christ, the Son of the living God</a:t>
            </a:r>
            <a:r>
              <a:rPr lang="en-US" sz="1600" dirty="0" smtClean="0">
                <a:effectLst>
                  <a:outerShdw blurRad="38100" dist="38100" dir="2700000" algn="tl">
                    <a:srgbClr val="000000">
                      <a:alpha val="43137"/>
                    </a:srgbClr>
                  </a:outerShdw>
                </a:effectLst>
              </a:rPr>
              <a:t>.” And Jesus answered him, “Blessed are you, Simon Bar-Jonah! For flesh and blood has not revealed this to you, but my Father who is in heaven. And I tell you, you are Peter, and on this </a:t>
            </a:r>
            <a:r>
              <a:rPr lang="en-US" sz="1600" b="1" dirty="0" smtClean="0">
                <a:effectLst>
                  <a:outerShdw blurRad="38100" dist="38100" dir="2700000" algn="tl">
                    <a:srgbClr val="000000">
                      <a:alpha val="43137"/>
                    </a:srgbClr>
                  </a:outerShdw>
                </a:effectLst>
              </a:rPr>
              <a:t>rock</a:t>
            </a:r>
            <a:r>
              <a:rPr lang="en-US" sz="1600" dirty="0" smtClean="0">
                <a:effectLst>
                  <a:outerShdw blurRad="38100" dist="38100" dir="2700000" algn="tl">
                    <a:srgbClr val="000000">
                      <a:alpha val="43137"/>
                    </a:srgbClr>
                  </a:outerShdw>
                </a:effectLst>
              </a:rPr>
              <a:t> I will build my church, and the gates of hell shall not prevail against it.” </a:t>
            </a:r>
          </a:p>
          <a:p>
            <a:pPr algn="r">
              <a:spcAft>
                <a:spcPts val="1800"/>
              </a:spcAft>
            </a:pPr>
            <a:r>
              <a:rPr lang="en-US" sz="1400" i="1" dirty="0" smtClean="0"/>
              <a:t>Matthew 16:13-18</a:t>
            </a:r>
            <a:endParaRPr lang="en-US" sz="1400" i="1" dirty="0"/>
          </a:p>
        </p:txBody>
      </p:sp>
    </p:spTree>
    <p:extLst>
      <p:ext uri="{BB962C8B-B14F-4D97-AF65-F5344CB8AC3E}">
        <p14:creationId xmlns:p14="http://schemas.microsoft.com/office/powerpoint/2010/main" val="2250377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600986"/>
          </a:xfrm>
          <a:prstGeom prst="rect">
            <a:avLst/>
          </a:prstGeom>
        </p:spPr>
        <p:txBody>
          <a:bodyPr wrap="square">
            <a:spAutoFit/>
          </a:bodyPr>
          <a:lstStyle/>
          <a:p>
            <a:pPr>
              <a:spcAft>
                <a:spcPts val="1200"/>
              </a:spcAft>
            </a:pPr>
            <a:r>
              <a:rPr lang="en-US" sz="2200" b="1" dirty="0" smtClean="0">
                <a:latin typeface="Cambria" panose="02040503050406030204" pitchFamily="18" charset="0"/>
                <a:ea typeface="Cambria" panose="02040503050406030204" pitchFamily="18" charset="0"/>
              </a:rPr>
              <a:t>Solid Rock Church</a:t>
            </a:r>
          </a:p>
          <a:p>
            <a:pPr>
              <a:spcAft>
                <a:spcPts val="1200"/>
              </a:spcAft>
            </a:pPr>
            <a:r>
              <a:rPr lang="en-US" sz="1600" dirty="0" smtClean="0">
                <a:effectLst>
                  <a:outerShdw blurRad="38100" dist="38100" dir="2700000" algn="tl">
                    <a:srgbClr val="000000">
                      <a:alpha val="43137"/>
                    </a:srgbClr>
                  </a:outerShdw>
                </a:effectLst>
              </a:rPr>
              <a:t>Our lives are to be built on the Solid Rock of faith in Jesus. How?</a:t>
            </a:r>
          </a:p>
          <a:p>
            <a:pPr marL="192024" indent="-137160">
              <a:spcAft>
                <a:spcPts val="1200"/>
              </a:spcAft>
              <a:buFont typeface="Arial" panose="020B0604020202020204" pitchFamily="34" charset="0"/>
              <a:buChar char="•"/>
            </a:pPr>
            <a:r>
              <a:rPr lang="en-US" sz="1600" dirty="0" smtClean="0">
                <a:effectLst>
                  <a:outerShdw blurRad="38100" dist="38100" dir="2700000" algn="tl">
                    <a:srgbClr val="000000">
                      <a:alpha val="43137"/>
                    </a:srgbClr>
                  </a:outerShdw>
                </a:effectLst>
              </a:rPr>
              <a:t>Become like a child in an overwhelmingly big world again.</a:t>
            </a:r>
          </a:p>
          <a:p>
            <a:pPr marL="192024" indent="-137160">
              <a:spcAft>
                <a:spcPts val="1200"/>
              </a:spcAft>
              <a:buFont typeface="Arial" panose="020B0604020202020204" pitchFamily="34" charset="0"/>
              <a:buChar char="•"/>
            </a:pPr>
            <a:r>
              <a:rPr lang="en-US" sz="1600" dirty="0" smtClean="0">
                <a:effectLst>
                  <a:outerShdw blurRad="38100" dist="38100" dir="2700000" algn="tl">
                    <a:srgbClr val="000000">
                      <a:alpha val="43137"/>
                    </a:srgbClr>
                  </a:outerShdw>
                </a:effectLst>
              </a:rPr>
              <a:t>Use the Scriptures, the creeds, your catechism and Sunday School lessons as parts of a treasure map to find the Pearl of great price.</a:t>
            </a:r>
          </a:p>
          <a:p>
            <a:pPr marL="192024" indent="-137160">
              <a:spcAft>
                <a:spcPts val="1200"/>
              </a:spcAft>
              <a:buFont typeface="Arial" panose="020B0604020202020204" pitchFamily="34" charset="0"/>
              <a:buChar char="•"/>
            </a:pPr>
            <a:r>
              <a:rPr lang="en-US" sz="1600" dirty="0" smtClean="0">
                <a:effectLst>
                  <a:outerShdw blurRad="38100" dist="38100" dir="2700000" algn="tl">
                    <a:srgbClr val="000000">
                      <a:alpha val="43137"/>
                    </a:srgbClr>
                  </a:outerShdw>
                </a:effectLst>
              </a:rPr>
              <a:t>Then dig down deep to find the bedrock of a personal relationship with Jesus, born as a man, crucified, resurrected, and coming again. </a:t>
            </a:r>
          </a:p>
          <a:p>
            <a:pPr marL="192024" indent="-137160">
              <a:spcAft>
                <a:spcPts val="1200"/>
              </a:spcAft>
              <a:buFont typeface="Arial" panose="020B0604020202020204" pitchFamily="34" charset="0"/>
              <a:buChar char="•"/>
            </a:pPr>
            <a:r>
              <a:rPr lang="en-US" sz="1600" dirty="0" smtClean="0">
                <a:effectLst>
                  <a:outerShdw blurRad="38100" dist="38100" dir="2700000" algn="tl">
                    <a:srgbClr val="000000">
                      <a:alpha val="43137"/>
                    </a:srgbClr>
                  </a:outerShdw>
                </a:effectLst>
              </a:rPr>
              <a:t>Let Him forgive, cleanse, and raise you up in newness of life.</a:t>
            </a:r>
          </a:p>
          <a:p>
            <a:pPr marL="192024" indent="-137160">
              <a:spcAft>
                <a:spcPts val="1200"/>
              </a:spcAft>
              <a:buFont typeface="Arial" panose="020B0604020202020204" pitchFamily="34" charset="0"/>
              <a:buChar char="•"/>
            </a:pPr>
            <a:r>
              <a:rPr lang="en-US" sz="1600" dirty="0" smtClean="0">
                <a:effectLst>
                  <a:outerShdw blurRad="38100" dist="38100" dir="2700000" algn="tl">
                    <a:srgbClr val="000000">
                      <a:alpha val="43137"/>
                    </a:srgbClr>
                  </a:outerShdw>
                </a:effectLst>
              </a:rPr>
              <a:t>Discover for yourself – together with others in the </a:t>
            </a:r>
            <a:r>
              <a:rPr lang="en-US" sz="1600" i="1" dirty="0" smtClean="0">
                <a:effectLst>
                  <a:outerShdw blurRad="38100" dist="38100" dir="2700000" algn="tl">
                    <a:srgbClr val="000000">
                      <a:alpha val="43137"/>
                    </a:srgbClr>
                  </a:outerShdw>
                </a:effectLst>
              </a:rPr>
              <a:t>Ekklesia</a:t>
            </a:r>
            <a:r>
              <a:rPr lang="en-US" sz="1600" dirty="0" smtClean="0">
                <a:effectLst>
                  <a:outerShdw blurRad="38100" dist="38100" dir="2700000" algn="tl">
                    <a:srgbClr val="000000">
                      <a:alpha val="43137"/>
                    </a:srgbClr>
                  </a:outerShdw>
                </a:effectLst>
              </a:rPr>
              <a:t> – that Jesus is the Way, the Truth, and the Life. </a:t>
            </a:r>
          </a:p>
        </p:txBody>
      </p:sp>
    </p:spTree>
    <p:extLst>
      <p:ext uri="{BB962C8B-B14F-4D97-AF65-F5344CB8AC3E}">
        <p14:creationId xmlns:p14="http://schemas.microsoft.com/office/powerpoint/2010/main" val="3544515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854901"/>
          </a:xfrm>
          <a:prstGeom prst="rect">
            <a:avLst/>
          </a:prstGeom>
        </p:spPr>
        <p:txBody>
          <a:bodyPr wrap="square">
            <a:spAutoFit/>
          </a:bodyPr>
          <a:lstStyle/>
          <a:p>
            <a:pPr>
              <a:spcAft>
                <a:spcPts val="1200"/>
              </a:spcAft>
            </a:pPr>
            <a:r>
              <a:rPr lang="en-US" sz="2200" b="1" dirty="0" smtClean="0">
                <a:latin typeface="Cambria" panose="02040503050406030204" pitchFamily="18" charset="0"/>
                <a:ea typeface="Cambria" panose="02040503050406030204" pitchFamily="18" charset="0"/>
              </a:rPr>
              <a:t>The Lord’s Prayer</a:t>
            </a:r>
          </a:p>
          <a:p>
            <a:pPr marL="54864">
              <a:spcAft>
                <a:spcPts val="900"/>
              </a:spcAft>
            </a:pPr>
            <a:r>
              <a:rPr lang="en-US" sz="1600" dirty="0" smtClean="0">
                <a:effectLst>
                  <a:outerShdw blurRad="38100" dist="38100" dir="2700000" algn="tl">
                    <a:srgbClr val="000000">
                      <a:alpha val="43137"/>
                    </a:srgbClr>
                  </a:outerShdw>
                </a:effectLst>
              </a:rPr>
              <a:t>Pray then like this: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Our Father in heaven, hallowed be your Name.</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May Your Kingdom come, Your will be done, on earth as it is in heaven.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Give us this day our daily bread, and forgive us our debts, as we also have forgiven our debtors.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And lead us not into temptation, but deliver us from the evil one.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For Yours is the Kingdom and the power and the glory, forever.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Amen!</a:t>
            </a:r>
          </a:p>
          <a:p>
            <a:pPr algn="r">
              <a:spcAft>
                <a:spcPts val="900"/>
              </a:spcAft>
            </a:pPr>
            <a:r>
              <a:rPr lang="en-US" sz="1400" i="1" dirty="0" smtClean="0"/>
              <a:t>Matthew 6:9-13</a:t>
            </a:r>
            <a:endParaRPr lang="en-US" sz="1400" i="1" dirty="0"/>
          </a:p>
        </p:txBody>
      </p:sp>
    </p:spTree>
    <p:extLst>
      <p:ext uri="{BB962C8B-B14F-4D97-AF65-F5344CB8AC3E}">
        <p14:creationId xmlns:p14="http://schemas.microsoft.com/office/powerpoint/2010/main" val="308995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5943600" cy="3854901"/>
          </a:xfrm>
          <a:prstGeom prst="rect">
            <a:avLst/>
          </a:prstGeom>
        </p:spPr>
        <p:txBody>
          <a:bodyPr wrap="square">
            <a:spAutoFit/>
          </a:bodyPr>
          <a:lstStyle/>
          <a:p>
            <a:pPr>
              <a:spcAft>
                <a:spcPts val="1200"/>
              </a:spcAft>
            </a:pPr>
            <a:r>
              <a:rPr lang="en-US" sz="2200" b="1" dirty="0" smtClean="0">
                <a:latin typeface="Cambria" panose="02040503050406030204" pitchFamily="18" charset="0"/>
                <a:ea typeface="Cambria" panose="02040503050406030204" pitchFamily="18" charset="0"/>
              </a:rPr>
              <a:t>The Lord’s Prayer</a:t>
            </a:r>
            <a:endParaRPr lang="en-US" sz="22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marL="54864">
              <a:spcAft>
                <a:spcPts val="900"/>
              </a:spcAft>
            </a:pPr>
            <a:r>
              <a:rPr lang="en-US" sz="1600" dirty="0" smtClean="0">
                <a:effectLst>
                  <a:outerShdw blurRad="38100" dist="38100" dir="2700000" algn="tl">
                    <a:srgbClr val="000000">
                      <a:alpha val="43137"/>
                    </a:srgbClr>
                  </a:outerShdw>
                </a:effectLst>
              </a:rPr>
              <a:t>Pray then like this: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Our Father in heaven, hallowed be your Name.</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May Your Kingdom come, Your will be done, on earth as it is in heaven.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Give us this day our daily bread, and forgive us our debts, as we also have forgiven our debtors.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And lead us not into temptation, but deliver us from the evil one.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For Yours is the Kingdom and the power and the glory, forever. </a:t>
            </a:r>
          </a:p>
          <a:p>
            <a:pPr marL="192024" indent="-137160">
              <a:spcAft>
                <a:spcPts val="900"/>
              </a:spcAft>
              <a:buFont typeface="Arial" panose="020B0604020202020204" pitchFamily="34" charset="0"/>
              <a:buChar char="•"/>
            </a:pPr>
            <a:r>
              <a:rPr lang="en-US" sz="1600" dirty="0" smtClean="0">
                <a:effectLst>
                  <a:outerShdw blurRad="38100" dist="38100" dir="2700000" algn="tl">
                    <a:srgbClr val="000000">
                      <a:alpha val="43137"/>
                    </a:srgbClr>
                  </a:outerShdw>
                </a:effectLst>
              </a:rPr>
              <a:t>Amen!</a:t>
            </a:r>
          </a:p>
          <a:p>
            <a:pPr algn="r">
              <a:spcAft>
                <a:spcPts val="1200"/>
              </a:spcAft>
            </a:pPr>
            <a:r>
              <a:rPr lang="en-US" sz="1400" i="1" dirty="0" smtClean="0"/>
              <a:t>Matthew 6:9-13</a:t>
            </a:r>
          </a:p>
        </p:txBody>
      </p:sp>
    </p:spTree>
    <p:extLst>
      <p:ext uri="{BB962C8B-B14F-4D97-AF65-F5344CB8AC3E}">
        <p14:creationId xmlns:p14="http://schemas.microsoft.com/office/powerpoint/2010/main" val="8343152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6517" y="225008"/>
            <a:ext cx="5148357" cy="4084120"/>
          </a:xfrm>
          <a:prstGeom prst="rect">
            <a:avLst/>
          </a:prstGeom>
        </p:spPr>
      </p:pic>
    </p:spTree>
    <p:extLst>
      <p:ext uri="{BB962C8B-B14F-4D97-AF65-F5344CB8AC3E}">
        <p14:creationId xmlns:p14="http://schemas.microsoft.com/office/powerpoint/2010/main" val="36537620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27709</TotalTime>
  <Words>708</Words>
  <Application>Microsoft Office PowerPoint</Application>
  <PresentationFormat>Custom</PresentationFormat>
  <Paragraphs>54</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Solid Rock Church Stereos Petra Ekklesia</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Solid Rock Lords Prayer 1-21-24</dc:title>
  <dc:creator>William R. Morehouse</dc:creator>
  <cp:lastModifiedBy>William R. Morehouse</cp:lastModifiedBy>
  <cp:revision>40</cp:revision>
  <cp:lastPrinted>2024-01-21T11:07:12Z</cp:lastPrinted>
  <dcterms:created xsi:type="dcterms:W3CDTF">2024-01-02T21:05:55Z</dcterms:created>
  <dcterms:modified xsi:type="dcterms:W3CDTF">2024-01-25T16:40:44Z</dcterms:modified>
</cp:coreProperties>
</file>